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0"/>
  </p:notesMasterIdLst>
  <p:sldIdLst>
    <p:sldId id="256" r:id="rId2"/>
    <p:sldId id="903" r:id="rId3"/>
    <p:sldId id="910" r:id="rId4"/>
    <p:sldId id="911" r:id="rId5"/>
    <p:sldId id="898" r:id="rId6"/>
    <p:sldId id="897" r:id="rId7"/>
    <p:sldId id="899" r:id="rId8"/>
    <p:sldId id="909" r:id="rId9"/>
    <p:sldId id="913" r:id="rId10"/>
    <p:sldId id="912" r:id="rId11"/>
    <p:sldId id="904" r:id="rId12"/>
    <p:sldId id="905" r:id="rId13"/>
    <p:sldId id="906" r:id="rId14"/>
    <p:sldId id="901" r:id="rId15"/>
    <p:sldId id="902" r:id="rId16"/>
    <p:sldId id="524" r:id="rId17"/>
    <p:sldId id="832" r:id="rId18"/>
    <p:sldId id="833" r:id="rId19"/>
    <p:sldId id="836" r:id="rId20"/>
    <p:sldId id="847" r:id="rId21"/>
    <p:sldId id="837" r:id="rId22"/>
    <p:sldId id="850" r:id="rId23"/>
    <p:sldId id="851" r:id="rId24"/>
    <p:sldId id="852" r:id="rId25"/>
    <p:sldId id="853" r:id="rId26"/>
    <p:sldId id="854" r:id="rId27"/>
    <p:sldId id="855" r:id="rId28"/>
    <p:sldId id="856" r:id="rId29"/>
    <p:sldId id="857" r:id="rId30"/>
    <p:sldId id="838" r:id="rId31"/>
    <p:sldId id="859" r:id="rId32"/>
    <p:sldId id="860" r:id="rId33"/>
    <p:sldId id="862" r:id="rId34"/>
    <p:sldId id="863" r:id="rId35"/>
    <p:sldId id="839" r:id="rId36"/>
    <p:sldId id="864" r:id="rId37"/>
    <p:sldId id="840" r:id="rId38"/>
    <p:sldId id="841" r:id="rId39"/>
    <p:sldId id="865" r:id="rId40"/>
    <p:sldId id="866" r:id="rId41"/>
    <p:sldId id="872" r:id="rId42"/>
    <p:sldId id="873" r:id="rId43"/>
    <p:sldId id="880" r:id="rId44"/>
    <p:sldId id="881" r:id="rId45"/>
    <p:sldId id="882" r:id="rId46"/>
    <p:sldId id="885" r:id="rId47"/>
    <p:sldId id="848" r:id="rId48"/>
    <p:sldId id="842" r:id="rId49"/>
    <p:sldId id="914" r:id="rId50"/>
    <p:sldId id="843" r:id="rId51"/>
    <p:sldId id="886" r:id="rId52"/>
    <p:sldId id="887" r:id="rId53"/>
    <p:sldId id="888" r:id="rId54"/>
    <p:sldId id="889" r:id="rId55"/>
    <p:sldId id="890" r:id="rId56"/>
    <p:sldId id="891" r:id="rId57"/>
    <p:sldId id="928" r:id="rId58"/>
    <p:sldId id="929" r:id="rId59"/>
    <p:sldId id="915" r:id="rId60"/>
    <p:sldId id="894" r:id="rId61"/>
    <p:sldId id="844" r:id="rId62"/>
    <p:sldId id="916" r:id="rId63"/>
    <p:sldId id="896" r:id="rId64"/>
    <p:sldId id="917" r:id="rId65"/>
    <p:sldId id="895" r:id="rId66"/>
    <p:sldId id="918" r:id="rId67"/>
    <p:sldId id="845" r:id="rId68"/>
    <p:sldId id="920" r:id="rId69"/>
    <p:sldId id="919" r:id="rId70"/>
    <p:sldId id="846" r:id="rId71"/>
    <p:sldId id="921" r:id="rId72"/>
    <p:sldId id="923" r:id="rId73"/>
    <p:sldId id="922" r:id="rId74"/>
    <p:sldId id="924" r:id="rId75"/>
    <p:sldId id="925" r:id="rId76"/>
    <p:sldId id="926" r:id="rId77"/>
    <p:sldId id="730" r:id="rId78"/>
    <p:sldId id="731" r:id="rId79"/>
    <p:sldId id="732" r:id="rId80"/>
    <p:sldId id="733" r:id="rId81"/>
    <p:sldId id="734" r:id="rId82"/>
    <p:sldId id="735" r:id="rId83"/>
    <p:sldId id="736" r:id="rId84"/>
    <p:sldId id="738" r:id="rId85"/>
    <p:sldId id="739" r:id="rId86"/>
    <p:sldId id="741" r:id="rId87"/>
    <p:sldId id="742" r:id="rId88"/>
    <p:sldId id="743" r:id="rId89"/>
    <p:sldId id="744" r:id="rId90"/>
    <p:sldId id="745" r:id="rId91"/>
    <p:sldId id="746" r:id="rId92"/>
    <p:sldId id="748" r:id="rId93"/>
    <p:sldId id="749" r:id="rId94"/>
    <p:sldId id="750" r:id="rId95"/>
    <p:sldId id="751" r:id="rId96"/>
    <p:sldId id="908" r:id="rId97"/>
    <p:sldId id="831" r:id="rId98"/>
    <p:sldId id="927" r:id="rId9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9FE"/>
    <a:srgbClr val="E2E9FE"/>
    <a:srgbClr val="CB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9" autoAdjust="0"/>
    <p:restoredTop sz="94514" autoAdjust="0"/>
  </p:normalViewPr>
  <p:slideViewPr>
    <p:cSldViewPr>
      <p:cViewPr varScale="1">
        <p:scale>
          <a:sx n="88" d="100"/>
          <a:sy n="88" d="100"/>
        </p:scale>
        <p:origin x="3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FBC8F-B893-4F29-8B5D-AE9A9FAD39CF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7492E8B-F0B0-452E-B269-54C0A74C8443}">
      <dgm:prSet phldrT="[Текст]"/>
      <dgm:spPr/>
      <dgm:t>
        <a:bodyPr/>
        <a:lstStyle/>
        <a:p>
          <a:r>
            <a:rPr lang="ru-RU" dirty="0" smtClean="0"/>
            <a:t>Информационная культура</a:t>
          </a:r>
          <a:endParaRPr lang="ru-RU" dirty="0"/>
        </a:p>
      </dgm:t>
    </dgm:pt>
    <dgm:pt modelId="{F97B959A-E81F-4ECE-9568-704CD6CDFEAF}" type="parTrans" cxnId="{C71D4130-E538-40F9-B926-FDC6D3CA4767}">
      <dgm:prSet/>
      <dgm:spPr/>
      <dgm:t>
        <a:bodyPr/>
        <a:lstStyle/>
        <a:p>
          <a:endParaRPr lang="ru-RU"/>
        </a:p>
      </dgm:t>
    </dgm:pt>
    <dgm:pt modelId="{6A678BA9-7F99-43C9-9AF8-24FB0D0929BA}" type="sibTrans" cxnId="{C71D4130-E538-40F9-B926-FDC6D3CA4767}">
      <dgm:prSet/>
      <dgm:spPr/>
      <dgm:t>
        <a:bodyPr/>
        <a:lstStyle/>
        <a:p>
          <a:endParaRPr lang="ru-RU"/>
        </a:p>
      </dgm:t>
    </dgm:pt>
    <dgm:pt modelId="{61C1AF18-E309-40CC-AAB1-DA6B919745A8}">
      <dgm:prSet phldrT="[Текст]"/>
      <dgm:spPr/>
      <dgm:t>
        <a:bodyPr/>
        <a:lstStyle/>
        <a:p>
          <a:r>
            <a:rPr lang="ru-RU" dirty="0" smtClean="0"/>
            <a:t>Информационное мировоззрение</a:t>
          </a:r>
          <a:endParaRPr lang="ru-RU" dirty="0"/>
        </a:p>
      </dgm:t>
    </dgm:pt>
    <dgm:pt modelId="{018AE958-64C4-4604-B29A-7F953B536CDD}" type="parTrans" cxnId="{B0C0A931-DBD4-433E-8A71-37208BA77D4D}">
      <dgm:prSet/>
      <dgm:spPr/>
      <dgm:t>
        <a:bodyPr/>
        <a:lstStyle/>
        <a:p>
          <a:endParaRPr lang="ru-RU"/>
        </a:p>
      </dgm:t>
    </dgm:pt>
    <dgm:pt modelId="{D2124BBE-8CA4-418E-BC8C-8DFF67CC4769}" type="sibTrans" cxnId="{B0C0A931-DBD4-433E-8A71-37208BA77D4D}">
      <dgm:prSet/>
      <dgm:spPr/>
      <dgm:t>
        <a:bodyPr/>
        <a:lstStyle/>
        <a:p>
          <a:endParaRPr lang="ru-RU"/>
        </a:p>
      </dgm:t>
    </dgm:pt>
    <dgm:pt modelId="{0A6E8191-ED0E-41D4-9D39-959CF1B6276C}">
      <dgm:prSet phldrT="[Текст]"/>
      <dgm:spPr/>
      <dgm:t>
        <a:bodyPr/>
        <a:lstStyle/>
        <a:p>
          <a:r>
            <a:rPr lang="ru-RU" dirty="0" smtClean="0"/>
            <a:t>Информационная грамотность</a:t>
          </a:r>
          <a:endParaRPr lang="ru-RU" dirty="0"/>
        </a:p>
      </dgm:t>
    </dgm:pt>
    <dgm:pt modelId="{43D63E09-5946-43FC-9014-204F70B49358}" type="parTrans" cxnId="{3491C056-0103-4744-ACD5-1078173BBDA5}">
      <dgm:prSet/>
      <dgm:spPr/>
      <dgm:t>
        <a:bodyPr/>
        <a:lstStyle/>
        <a:p>
          <a:endParaRPr lang="ru-RU"/>
        </a:p>
      </dgm:t>
    </dgm:pt>
    <dgm:pt modelId="{099EDAB5-7748-45A2-AA68-667471FE8528}" type="sibTrans" cxnId="{3491C056-0103-4744-ACD5-1078173BBDA5}">
      <dgm:prSet/>
      <dgm:spPr/>
      <dgm:t>
        <a:bodyPr/>
        <a:lstStyle/>
        <a:p>
          <a:endParaRPr lang="ru-RU"/>
        </a:p>
      </dgm:t>
    </dgm:pt>
    <dgm:pt modelId="{1F3BB477-6393-473B-B55C-51584CA7294C}" type="pres">
      <dgm:prSet presAssocID="{0FFFBC8F-B893-4F29-8B5D-AE9A9FAD39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58CD2F-CF94-4AAE-BAF7-64A71D29B16E}" type="pres">
      <dgm:prSet presAssocID="{07492E8B-F0B0-452E-B269-54C0A74C8443}" presName="hierRoot1" presStyleCnt="0">
        <dgm:presLayoutVars>
          <dgm:hierBranch val="init"/>
        </dgm:presLayoutVars>
      </dgm:prSet>
      <dgm:spPr/>
    </dgm:pt>
    <dgm:pt modelId="{81358186-383D-4883-A53C-3D481F3E3079}" type="pres">
      <dgm:prSet presAssocID="{07492E8B-F0B0-452E-B269-54C0A74C8443}" presName="rootComposite1" presStyleCnt="0"/>
      <dgm:spPr/>
    </dgm:pt>
    <dgm:pt modelId="{13A482DE-A813-4278-B99C-7EECAAFC55F8}" type="pres">
      <dgm:prSet presAssocID="{07492E8B-F0B0-452E-B269-54C0A74C844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430DC-A433-4F95-8FA7-C2EA60AA4C3C}" type="pres">
      <dgm:prSet presAssocID="{07492E8B-F0B0-452E-B269-54C0A74C844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5FBF50-332B-413A-86BF-880C0FDA3E64}" type="pres">
      <dgm:prSet presAssocID="{07492E8B-F0B0-452E-B269-54C0A74C8443}" presName="hierChild2" presStyleCnt="0"/>
      <dgm:spPr/>
    </dgm:pt>
    <dgm:pt modelId="{FEE6003B-D11D-4B43-8E5C-16FEC38935BD}" type="pres">
      <dgm:prSet presAssocID="{018AE958-64C4-4604-B29A-7F953B536CD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2070A20-DC42-4BA0-9D52-623BFD639FAB}" type="pres">
      <dgm:prSet presAssocID="{61C1AF18-E309-40CC-AAB1-DA6B919745A8}" presName="hierRoot2" presStyleCnt="0">
        <dgm:presLayoutVars>
          <dgm:hierBranch val="init"/>
        </dgm:presLayoutVars>
      </dgm:prSet>
      <dgm:spPr/>
    </dgm:pt>
    <dgm:pt modelId="{5FEED941-D540-4A5C-86FF-B957BC86B85E}" type="pres">
      <dgm:prSet presAssocID="{61C1AF18-E309-40CC-AAB1-DA6B919745A8}" presName="rootComposite" presStyleCnt="0"/>
      <dgm:spPr/>
    </dgm:pt>
    <dgm:pt modelId="{1AE5AC70-5545-45F3-AD80-A9B6EAE2F693}" type="pres">
      <dgm:prSet presAssocID="{61C1AF18-E309-40CC-AAB1-DA6B919745A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2347E-C101-4B3B-A08B-9AF68765D03D}" type="pres">
      <dgm:prSet presAssocID="{61C1AF18-E309-40CC-AAB1-DA6B919745A8}" presName="rootConnector" presStyleLbl="node2" presStyleIdx="0" presStyleCnt="2"/>
      <dgm:spPr/>
      <dgm:t>
        <a:bodyPr/>
        <a:lstStyle/>
        <a:p>
          <a:endParaRPr lang="ru-RU"/>
        </a:p>
      </dgm:t>
    </dgm:pt>
    <dgm:pt modelId="{BA2520D7-D627-4EE3-9AFF-7D62D79D2AB2}" type="pres">
      <dgm:prSet presAssocID="{61C1AF18-E309-40CC-AAB1-DA6B919745A8}" presName="hierChild4" presStyleCnt="0"/>
      <dgm:spPr/>
    </dgm:pt>
    <dgm:pt modelId="{92F1F0D1-ADBF-4D60-B19B-C4F58DB474CD}" type="pres">
      <dgm:prSet presAssocID="{61C1AF18-E309-40CC-AAB1-DA6B919745A8}" presName="hierChild5" presStyleCnt="0"/>
      <dgm:spPr/>
    </dgm:pt>
    <dgm:pt modelId="{2CCD07D1-3A44-4E7C-8EB8-FD50B58A5109}" type="pres">
      <dgm:prSet presAssocID="{43D63E09-5946-43FC-9014-204F70B4935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4533966-3D8E-4008-9575-6F3311A3604E}" type="pres">
      <dgm:prSet presAssocID="{0A6E8191-ED0E-41D4-9D39-959CF1B6276C}" presName="hierRoot2" presStyleCnt="0">
        <dgm:presLayoutVars>
          <dgm:hierBranch val="init"/>
        </dgm:presLayoutVars>
      </dgm:prSet>
      <dgm:spPr/>
    </dgm:pt>
    <dgm:pt modelId="{28BA0B0C-B3A2-4CC9-993A-DDF08A762540}" type="pres">
      <dgm:prSet presAssocID="{0A6E8191-ED0E-41D4-9D39-959CF1B6276C}" presName="rootComposite" presStyleCnt="0"/>
      <dgm:spPr/>
    </dgm:pt>
    <dgm:pt modelId="{C51948CE-46E0-46C5-B419-464398520895}" type="pres">
      <dgm:prSet presAssocID="{0A6E8191-ED0E-41D4-9D39-959CF1B6276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D424B2-91F8-420D-816F-8F0534C0A1E8}" type="pres">
      <dgm:prSet presAssocID="{0A6E8191-ED0E-41D4-9D39-959CF1B6276C}" presName="rootConnector" presStyleLbl="node2" presStyleIdx="1" presStyleCnt="2"/>
      <dgm:spPr/>
      <dgm:t>
        <a:bodyPr/>
        <a:lstStyle/>
        <a:p>
          <a:endParaRPr lang="ru-RU"/>
        </a:p>
      </dgm:t>
    </dgm:pt>
    <dgm:pt modelId="{99067CC3-28B5-4CA3-A432-FF89BC39937A}" type="pres">
      <dgm:prSet presAssocID="{0A6E8191-ED0E-41D4-9D39-959CF1B6276C}" presName="hierChild4" presStyleCnt="0"/>
      <dgm:spPr/>
    </dgm:pt>
    <dgm:pt modelId="{2FCE5DBC-A80B-4127-8660-CB3CAD6F4832}" type="pres">
      <dgm:prSet presAssocID="{0A6E8191-ED0E-41D4-9D39-959CF1B6276C}" presName="hierChild5" presStyleCnt="0"/>
      <dgm:spPr/>
    </dgm:pt>
    <dgm:pt modelId="{C58D76E4-D527-4CB4-AD74-9FF1033D37B5}" type="pres">
      <dgm:prSet presAssocID="{07492E8B-F0B0-452E-B269-54C0A74C8443}" presName="hierChild3" presStyleCnt="0"/>
      <dgm:spPr/>
    </dgm:pt>
  </dgm:ptLst>
  <dgm:cxnLst>
    <dgm:cxn modelId="{C71D4130-E538-40F9-B926-FDC6D3CA4767}" srcId="{0FFFBC8F-B893-4F29-8B5D-AE9A9FAD39CF}" destId="{07492E8B-F0B0-452E-B269-54C0A74C8443}" srcOrd="0" destOrd="0" parTransId="{F97B959A-E81F-4ECE-9568-704CD6CDFEAF}" sibTransId="{6A678BA9-7F99-43C9-9AF8-24FB0D0929BA}"/>
    <dgm:cxn modelId="{5E419B68-5A4B-4455-8DA4-D2A3853C7B01}" type="presOf" srcId="{07492E8B-F0B0-452E-B269-54C0A74C8443}" destId="{FAD430DC-A433-4F95-8FA7-C2EA60AA4C3C}" srcOrd="1" destOrd="0" presId="urn:microsoft.com/office/officeart/2005/8/layout/orgChart1"/>
    <dgm:cxn modelId="{35F5B3DB-D823-4E09-B38A-C03CD897131A}" type="presOf" srcId="{07492E8B-F0B0-452E-B269-54C0A74C8443}" destId="{13A482DE-A813-4278-B99C-7EECAAFC55F8}" srcOrd="0" destOrd="0" presId="urn:microsoft.com/office/officeart/2005/8/layout/orgChart1"/>
    <dgm:cxn modelId="{4654C6E8-9044-48B2-B75D-66A82E18EC3D}" type="presOf" srcId="{0FFFBC8F-B893-4F29-8B5D-AE9A9FAD39CF}" destId="{1F3BB477-6393-473B-B55C-51584CA7294C}" srcOrd="0" destOrd="0" presId="urn:microsoft.com/office/officeart/2005/8/layout/orgChart1"/>
    <dgm:cxn modelId="{2DF992BA-DF5F-4907-962D-1FE727F44888}" type="presOf" srcId="{018AE958-64C4-4604-B29A-7F953B536CDD}" destId="{FEE6003B-D11D-4B43-8E5C-16FEC38935BD}" srcOrd="0" destOrd="0" presId="urn:microsoft.com/office/officeart/2005/8/layout/orgChart1"/>
    <dgm:cxn modelId="{3491C056-0103-4744-ACD5-1078173BBDA5}" srcId="{07492E8B-F0B0-452E-B269-54C0A74C8443}" destId="{0A6E8191-ED0E-41D4-9D39-959CF1B6276C}" srcOrd="1" destOrd="0" parTransId="{43D63E09-5946-43FC-9014-204F70B49358}" sibTransId="{099EDAB5-7748-45A2-AA68-667471FE8528}"/>
    <dgm:cxn modelId="{42D53FEC-82C8-44FF-BB4D-B5B73021EC42}" type="presOf" srcId="{43D63E09-5946-43FC-9014-204F70B49358}" destId="{2CCD07D1-3A44-4E7C-8EB8-FD50B58A5109}" srcOrd="0" destOrd="0" presId="urn:microsoft.com/office/officeart/2005/8/layout/orgChart1"/>
    <dgm:cxn modelId="{2AE6140B-3611-4262-B472-0D47B902E316}" type="presOf" srcId="{0A6E8191-ED0E-41D4-9D39-959CF1B6276C}" destId="{9BD424B2-91F8-420D-816F-8F0534C0A1E8}" srcOrd="1" destOrd="0" presId="urn:microsoft.com/office/officeart/2005/8/layout/orgChart1"/>
    <dgm:cxn modelId="{E829ECA7-AA69-4F48-A4E7-19CA7C621B0A}" type="presOf" srcId="{61C1AF18-E309-40CC-AAB1-DA6B919745A8}" destId="{46A2347E-C101-4B3B-A08B-9AF68765D03D}" srcOrd="1" destOrd="0" presId="urn:microsoft.com/office/officeart/2005/8/layout/orgChart1"/>
    <dgm:cxn modelId="{07631083-E0D2-485F-BA01-1FB839DDBF84}" type="presOf" srcId="{0A6E8191-ED0E-41D4-9D39-959CF1B6276C}" destId="{C51948CE-46E0-46C5-B419-464398520895}" srcOrd="0" destOrd="0" presId="urn:microsoft.com/office/officeart/2005/8/layout/orgChart1"/>
    <dgm:cxn modelId="{B0C0A931-DBD4-433E-8A71-37208BA77D4D}" srcId="{07492E8B-F0B0-452E-B269-54C0A74C8443}" destId="{61C1AF18-E309-40CC-AAB1-DA6B919745A8}" srcOrd="0" destOrd="0" parTransId="{018AE958-64C4-4604-B29A-7F953B536CDD}" sibTransId="{D2124BBE-8CA4-418E-BC8C-8DFF67CC4769}"/>
    <dgm:cxn modelId="{2A1AD782-DF62-4179-A667-9CF3384D7E0C}" type="presOf" srcId="{61C1AF18-E309-40CC-AAB1-DA6B919745A8}" destId="{1AE5AC70-5545-45F3-AD80-A9B6EAE2F693}" srcOrd="0" destOrd="0" presId="urn:microsoft.com/office/officeart/2005/8/layout/orgChart1"/>
    <dgm:cxn modelId="{7B9E8E49-4840-4E72-9691-6522B8AAE614}" type="presParOf" srcId="{1F3BB477-6393-473B-B55C-51584CA7294C}" destId="{EB58CD2F-CF94-4AAE-BAF7-64A71D29B16E}" srcOrd="0" destOrd="0" presId="urn:microsoft.com/office/officeart/2005/8/layout/orgChart1"/>
    <dgm:cxn modelId="{7BA81F33-101D-44E9-9ECB-84059DC820A4}" type="presParOf" srcId="{EB58CD2F-CF94-4AAE-BAF7-64A71D29B16E}" destId="{81358186-383D-4883-A53C-3D481F3E3079}" srcOrd="0" destOrd="0" presId="urn:microsoft.com/office/officeart/2005/8/layout/orgChart1"/>
    <dgm:cxn modelId="{2E27E758-E872-4C5D-9C88-3D5F6351771E}" type="presParOf" srcId="{81358186-383D-4883-A53C-3D481F3E3079}" destId="{13A482DE-A813-4278-B99C-7EECAAFC55F8}" srcOrd="0" destOrd="0" presId="urn:microsoft.com/office/officeart/2005/8/layout/orgChart1"/>
    <dgm:cxn modelId="{57A45D30-3134-40F4-9254-A9E7FF513312}" type="presParOf" srcId="{81358186-383D-4883-A53C-3D481F3E3079}" destId="{FAD430DC-A433-4F95-8FA7-C2EA60AA4C3C}" srcOrd="1" destOrd="0" presId="urn:microsoft.com/office/officeart/2005/8/layout/orgChart1"/>
    <dgm:cxn modelId="{64CD0B7B-6802-409C-BF6B-48F39282FF3E}" type="presParOf" srcId="{EB58CD2F-CF94-4AAE-BAF7-64A71D29B16E}" destId="{AC5FBF50-332B-413A-86BF-880C0FDA3E64}" srcOrd="1" destOrd="0" presId="urn:microsoft.com/office/officeart/2005/8/layout/orgChart1"/>
    <dgm:cxn modelId="{5DF5C103-5D38-4AF5-B6EE-38644D23070F}" type="presParOf" srcId="{AC5FBF50-332B-413A-86BF-880C0FDA3E64}" destId="{FEE6003B-D11D-4B43-8E5C-16FEC38935BD}" srcOrd="0" destOrd="0" presId="urn:microsoft.com/office/officeart/2005/8/layout/orgChart1"/>
    <dgm:cxn modelId="{43CEFD5B-442B-4556-8A2E-459ED087A054}" type="presParOf" srcId="{AC5FBF50-332B-413A-86BF-880C0FDA3E64}" destId="{92070A20-DC42-4BA0-9D52-623BFD639FAB}" srcOrd="1" destOrd="0" presId="urn:microsoft.com/office/officeart/2005/8/layout/orgChart1"/>
    <dgm:cxn modelId="{E2ABD266-DFB4-4506-89D5-02169ACFED07}" type="presParOf" srcId="{92070A20-DC42-4BA0-9D52-623BFD639FAB}" destId="{5FEED941-D540-4A5C-86FF-B957BC86B85E}" srcOrd="0" destOrd="0" presId="urn:microsoft.com/office/officeart/2005/8/layout/orgChart1"/>
    <dgm:cxn modelId="{E9898493-53A6-4D99-8DFC-5935C178D5E9}" type="presParOf" srcId="{5FEED941-D540-4A5C-86FF-B957BC86B85E}" destId="{1AE5AC70-5545-45F3-AD80-A9B6EAE2F693}" srcOrd="0" destOrd="0" presId="urn:microsoft.com/office/officeart/2005/8/layout/orgChart1"/>
    <dgm:cxn modelId="{AAE02A6B-A160-4558-8122-7D19CD2B5C1E}" type="presParOf" srcId="{5FEED941-D540-4A5C-86FF-B957BC86B85E}" destId="{46A2347E-C101-4B3B-A08B-9AF68765D03D}" srcOrd="1" destOrd="0" presId="urn:microsoft.com/office/officeart/2005/8/layout/orgChart1"/>
    <dgm:cxn modelId="{B7A641D5-75C0-479D-9DAD-BEB117AD987F}" type="presParOf" srcId="{92070A20-DC42-4BA0-9D52-623BFD639FAB}" destId="{BA2520D7-D627-4EE3-9AFF-7D62D79D2AB2}" srcOrd="1" destOrd="0" presId="urn:microsoft.com/office/officeart/2005/8/layout/orgChart1"/>
    <dgm:cxn modelId="{1473B672-F137-409F-8698-0BCFA8A2066E}" type="presParOf" srcId="{92070A20-DC42-4BA0-9D52-623BFD639FAB}" destId="{92F1F0D1-ADBF-4D60-B19B-C4F58DB474CD}" srcOrd="2" destOrd="0" presId="urn:microsoft.com/office/officeart/2005/8/layout/orgChart1"/>
    <dgm:cxn modelId="{AE8037ED-05C6-4CD9-932C-1A0639FB83E7}" type="presParOf" srcId="{AC5FBF50-332B-413A-86BF-880C0FDA3E64}" destId="{2CCD07D1-3A44-4E7C-8EB8-FD50B58A5109}" srcOrd="2" destOrd="0" presId="urn:microsoft.com/office/officeart/2005/8/layout/orgChart1"/>
    <dgm:cxn modelId="{0133CC86-3DDD-46D0-BB5D-FDDEED223877}" type="presParOf" srcId="{AC5FBF50-332B-413A-86BF-880C0FDA3E64}" destId="{E4533966-3D8E-4008-9575-6F3311A3604E}" srcOrd="3" destOrd="0" presId="urn:microsoft.com/office/officeart/2005/8/layout/orgChart1"/>
    <dgm:cxn modelId="{D96B4EDE-1A54-40CB-BB75-A96EFE4FEBB0}" type="presParOf" srcId="{E4533966-3D8E-4008-9575-6F3311A3604E}" destId="{28BA0B0C-B3A2-4CC9-993A-DDF08A762540}" srcOrd="0" destOrd="0" presId="urn:microsoft.com/office/officeart/2005/8/layout/orgChart1"/>
    <dgm:cxn modelId="{0A0ED9A8-2B9F-475F-A69B-7249A594B450}" type="presParOf" srcId="{28BA0B0C-B3A2-4CC9-993A-DDF08A762540}" destId="{C51948CE-46E0-46C5-B419-464398520895}" srcOrd="0" destOrd="0" presId="urn:microsoft.com/office/officeart/2005/8/layout/orgChart1"/>
    <dgm:cxn modelId="{CDCE77AA-98E7-4263-AECE-03E79F77703B}" type="presParOf" srcId="{28BA0B0C-B3A2-4CC9-993A-DDF08A762540}" destId="{9BD424B2-91F8-420D-816F-8F0534C0A1E8}" srcOrd="1" destOrd="0" presId="urn:microsoft.com/office/officeart/2005/8/layout/orgChart1"/>
    <dgm:cxn modelId="{8D1DAAA8-E535-49ED-9022-A581A6A175C1}" type="presParOf" srcId="{E4533966-3D8E-4008-9575-6F3311A3604E}" destId="{99067CC3-28B5-4CA3-A432-FF89BC39937A}" srcOrd="1" destOrd="0" presId="urn:microsoft.com/office/officeart/2005/8/layout/orgChart1"/>
    <dgm:cxn modelId="{22A7E972-6AD2-49C2-9AC4-F4224CF8214E}" type="presParOf" srcId="{E4533966-3D8E-4008-9575-6F3311A3604E}" destId="{2FCE5DBC-A80B-4127-8660-CB3CAD6F4832}" srcOrd="2" destOrd="0" presId="urn:microsoft.com/office/officeart/2005/8/layout/orgChart1"/>
    <dgm:cxn modelId="{664C6AE8-82F4-479A-AD1C-F5C3D05C11D2}" type="presParOf" srcId="{EB58CD2F-CF94-4AAE-BAF7-64A71D29B16E}" destId="{C58D76E4-D527-4CB4-AD74-9FF1033D3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DC531-5E4F-4D34-B1B2-BCEBDF60B146}" type="doc">
      <dgm:prSet loTypeId="urn:microsoft.com/office/officeart/2005/8/layout/process4" loCatId="process" qsTypeId="urn:microsoft.com/office/officeart/2005/8/quickstyle/simple1#6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4AE798A-6408-4755-AEAD-AA9CBC860B24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/>
            <a:t>Воспроизведение</a:t>
          </a:r>
        </a:p>
        <a:p>
          <a:r>
            <a:rPr lang="ru-RU" sz="1800" b="1" dirty="0" smtClean="0"/>
            <a:t>Кто? Когда? Где? Как?</a:t>
          </a:r>
          <a:endParaRPr lang="ru-RU" sz="1800" b="1" dirty="0"/>
        </a:p>
      </dgm:t>
    </dgm:pt>
    <dgm:pt modelId="{2D06EE11-C152-4F18-A8D7-BA23FADE0C7A}" type="parTrans" cxnId="{A23C43A9-17AB-41B7-B653-4036B63A411E}">
      <dgm:prSet/>
      <dgm:spPr/>
      <dgm:t>
        <a:bodyPr/>
        <a:lstStyle/>
        <a:p>
          <a:endParaRPr lang="ru-RU" sz="1800" b="1"/>
        </a:p>
      </dgm:t>
    </dgm:pt>
    <dgm:pt modelId="{71E51890-2970-4E11-85D2-E526EEF9772B}" type="sibTrans" cxnId="{A23C43A9-17AB-41B7-B653-4036B63A411E}">
      <dgm:prSet/>
      <dgm:spPr/>
      <dgm:t>
        <a:bodyPr/>
        <a:lstStyle/>
        <a:p>
          <a:endParaRPr lang="ru-RU" sz="1800" b="1"/>
        </a:p>
      </dgm:t>
    </dgm:pt>
    <dgm:pt modelId="{46A0EE24-1D1B-4A05-B8C8-B1311154B4CE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/>
            <a:t>Понимание</a:t>
          </a:r>
          <a:br>
            <a:rPr lang="ru-RU" sz="1800" b="1" dirty="0" smtClean="0"/>
          </a:br>
          <a:r>
            <a:rPr lang="ru-RU" sz="1800" b="1" dirty="0" smtClean="0"/>
            <a:t>Правильно ли я понял...?</a:t>
          </a:r>
          <a:endParaRPr lang="ru-RU" sz="1800" b="1" dirty="0"/>
        </a:p>
      </dgm:t>
    </dgm:pt>
    <dgm:pt modelId="{A6F3D48F-F4CE-4B6B-87EA-90BA38E39F95}" type="parTrans" cxnId="{C6CCFB37-7813-4712-A737-E0FF8016F89A}">
      <dgm:prSet/>
      <dgm:spPr/>
      <dgm:t>
        <a:bodyPr/>
        <a:lstStyle/>
        <a:p>
          <a:endParaRPr lang="ru-RU" sz="1800" b="1"/>
        </a:p>
      </dgm:t>
    </dgm:pt>
    <dgm:pt modelId="{F037D0CB-4FF4-4BDF-A0D7-43D5FD76A5F0}" type="sibTrans" cxnId="{C6CCFB37-7813-4712-A737-E0FF8016F89A}">
      <dgm:prSet/>
      <dgm:spPr/>
      <dgm:t>
        <a:bodyPr/>
        <a:lstStyle/>
        <a:p>
          <a:endParaRPr lang="ru-RU" sz="1800" b="1"/>
        </a:p>
      </dgm:t>
    </dgm:pt>
    <dgm:pt modelId="{9151A741-3026-47AB-B022-27120DFB24CF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/>
            <a:t>Применение </a:t>
          </a:r>
          <a:br>
            <a:rPr lang="ru-RU" sz="1800" b="1" dirty="0" smtClean="0"/>
          </a:br>
          <a:r>
            <a:rPr lang="ru-RU" sz="1800" b="1" dirty="0" smtClean="0"/>
            <a:t>Как использовать...? Где применить…?</a:t>
          </a:r>
          <a:endParaRPr lang="ru-RU" sz="1800" b="1" dirty="0"/>
        </a:p>
      </dgm:t>
    </dgm:pt>
    <dgm:pt modelId="{C929ADBF-20FB-4C92-9806-AA612DDB6CD2}" type="parTrans" cxnId="{4420B4B3-304D-4AD1-8685-ED5C6393F8E0}">
      <dgm:prSet/>
      <dgm:spPr/>
      <dgm:t>
        <a:bodyPr/>
        <a:lstStyle/>
        <a:p>
          <a:endParaRPr lang="ru-RU" sz="1800" b="1"/>
        </a:p>
      </dgm:t>
    </dgm:pt>
    <dgm:pt modelId="{34F66003-02B4-42CC-A2BD-9B0621A885A1}" type="sibTrans" cxnId="{4420B4B3-304D-4AD1-8685-ED5C6393F8E0}">
      <dgm:prSet/>
      <dgm:spPr/>
      <dgm:t>
        <a:bodyPr/>
        <a:lstStyle/>
        <a:p>
          <a:endParaRPr lang="ru-RU" sz="1800" b="1"/>
        </a:p>
      </dgm:t>
    </dgm:pt>
    <dgm:pt modelId="{281D54B9-062A-4BBD-81C8-4032F48E344E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/>
            <a:t>Анализ</a:t>
          </a:r>
          <a:br>
            <a:rPr lang="ru-RU" sz="1800" b="1" dirty="0" smtClean="0"/>
          </a:br>
          <a:r>
            <a:rPr lang="ru-RU" sz="1800" b="1" dirty="0" smtClean="0"/>
            <a:t>Почему?</a:t>
          </a:r>
          <a:endParaRPr lang="ru-RU" sz="1800" b="1" dirty="0"/>
        </a:p>
      </dgm:t>
    </dgm:pt>
    <dgm:pt modelId="{68E6A565-30F3-45C6-8BDE-42A7AD202FDD}" type="parTrans" cxnId="{E21B7367-8205-4F5D-BD08-D63ED6CC6953}">
      <dgm:prSet/>
      <dgm:spPr/>
      <dgm:t>
        <a:bodyPr/>
        <a:lstStyle/>
        <a:p>
          <a:endParaRPr lang="ru-RU" sz="1800" b="1"/>
        </a:p>
      </dgm:t>
    </dgm:pt>
    <dgm:pt modelId="{19817F89-A197-4C2D-8CB1-E31A810E8ED7}" type="sibTrans" cxnId="{E21B7367-8205-4F5D-BD08-D63ED6CC6953}">
      <dgm:prSet/>
      <dgm:spPr/>
      <dgm:t>
        <a:bodyPr/>
        <a:lstStyle/>
        <a:p>
          <a:endParaRPr lang="ru-RU" sz="1800" b="1"/>
        </a:p>
      </dgm:t>
    </dgm:pt>
    <dgm:pt modelId="{C1C5AA78-E149-4E2E-9CD4-562AF17220B4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/>
            <a:t>Синтез</a:t>
          </a:r>
          <a:br>
            <a:rPr lang="ru-RU" sz="1800" b="1" dirty="0" smtClean="0"/>
          </a:br>
          <a:r>
            <a:rPr lang="ru-RU" sz="1800" b="1" dirty="0" smtClean="0"/>
            <a:t>Что будет, если…?</a:t>
          </a:r>
          <a:endParaRPr lang="ru-RU" sz="1800" b="1" dirty="0"/>
        </a:p>
      </dgm:t>
    </dgm:pt>
    <dgm:pt modelId="{37572C6D-9B60-4B9E-A88D-C6EBD2FA6F01}" type="parTrans" cxnId="{C7E623EF-4040-400F-A2FB-24DDE764FB97}">
      <dgm:prSet/>
      <dgm:spPr/>
      <dgm:t>
        <a:bodyPr/>
        <a:lstStyle/>
        <a:p>
          <a:endParaRPr lang="ru-RU" sz="1800" b="1"/>
        </a:p>
      </dgm:t>
    </dgm:pt>
    <dgm:pt modelId="{5D2FB8E6-FA7F-47CD-86A8-6D1FC248EF35}" type="sibTrans" cxnId="{C7E623EF-4040-400F-A2FB-24DDE764FB97}">
      <dgm:prSet/>
      <dgm:spPr/>
      <dgm:t>
        <a:bodyPr/>
        <a:lstStyle/>
        <a:p>
          <a:endParaRPr lang="ru-RU" sz="1800" b="1"/>
        </a:p>
      </dgm:t>
    </dgm:pt>
    <dgm:pt modelId="{C42E40E3-8AA4-4BE7-A095-9C9BADCA9C8E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/>
            <a:t>Оценка</a:t>
          </a:r>
          <a:br>
            <a:rPr lang="ru-RU" sz="1800" b="1" dirty="0" smtClean="0"/>
          </a:br>
          <a:r>
            <a:rPr lang="ru-RU" sz="1800" b="1" dirty="0" smtClean="0"/>
            <a:t>Как вы относитесь?</a:t>
          </a:r>
          <a:endParaRPr lang="ru-RU" sz="1800" b="1" dirty="0"/>
        </a:p>
      </dgm:t>
    </dgm:pt>
    <dgm:pt modelId="{9F387FF7-A008-47ED-892B-402221D3F9C3}" type="parTrans" cxnId="{0B302EE4-2172-4493-84AC-F208678228AC}">
      <dgm:prSet/>
      <dgm:spPr/>
      <dgm:t>
        <a:bodyPr/>
        <a:lstStyle/>
        <a:p>
          <a:endParaRPr lang="ru-RU" sz="1800" b="1"/>
        </a:p>
      </dgm:t>
    </dgm:pt>
    <dgm:pt modelId="{7EA7CCBC-CCBC-4066-9CFD-B3AA4A85507C}" type="sibTrans" cxnId="{0B302EE4-2172-4493-84AC-F208678228AC}">
      <dgm:prSet/>
      <dgm:spPr/>
      <dgm:t>
        <a:bodyPr/>
        <a:lstStyle/>
        <a:p>
          <a:endParaRPr lang="ru-RU" sz="1800" b="1"/>
        </a:p>
      </dgm:t>
    </dgm:pt>
    <dgm:pt modelId="{EC55A8F4-329D-41F6-AC03-061094C197BF}" type="pres">
      <dgm:prSet presAssocID="{70FDC531-5E4F-4D34-B1B2-BCEBDF60B1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87475-80A0-4EDD-9631-874E3FCC8F97}" type="pres">
      <dgm:prSet presAssocID="{C42E40E3-8AA4-4BE7-A095-9C9BADCA9C8E}" presName="boxAndChildren" presStyleCnt="0"/>
      <dgm:spPr/>
    </dgm:pt>
    <dgm:pt modelId="{3E5ED57F-A08A-4285-94DA-CB8F5FCE04A4}" type="pres">
      <dgm:prSet presAssocID="{C42E40E3-8AA4-4BE7-A095-9C9BADCA9C8E}" presName="parentTextBox" presStyleLbl="node1" presStyleIdx="0" presStyleCnt="6"/>
      <dgm:spPr/>
      <dgm:t>
        <a:bodyPr/>
        <a:lstStyle/>
        <a:p>
          <a:endParaRPr lang="ru-RU"/>
        </a:p>
      </dgm:t>
    </dgm:pt>
    <dgm:pt modelId="{ED7B85EB-BD33-4376-AE71-93857E994714}" type="pres">
      <dgm:prSet presAssocID="{5D2FB8E6-FA7F-47CD-86A8-6D1FC248EF35}" presName="sp" presStyleCnt="0"/>
      <dgm:spPr/>
    </dgm:pt>
    <dgm:pt modelId="{E1E2EAD7-08A0-47B2-8998-FDE9593565B5}" type="pres">
      <dgm:prSet presAssocID="{C1C5AA78-E149-4E2E-9CD4-562AF17220B4}" presName="arrowAndChildren" presStyleCnt="0"/>
      <dgm:spPr/>
    </dgm:pt>
    <dgm:pt modelId="{548AF14F-0F97-42B7-B415-812721F2A33E}" type="pres">
      <dgm:prSet presAssocID="{C1C5AA78-E149-4E2E-9CD4-562AF17220B4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A24B22FD-E328-4AC2-922E-5C12BD5F7859}" type="pres">
      <dgm:prSet presAssocID="{19817F89-A197-4C2D-8CB1-E31A810E8ED7}" presName="sp" presStyleCnt="0"/>
      <dgm:spPr/>
    </dgm:pt>
    <dgm:pt modelId="{FB35B35A-B39D-4FDF-8499-6945E7F67C70}" type="pres">
      <dgm:prSet presAssocID="{281D54B9-062A-4BBD-81C8-4032F48E344E}" presName="arrowAndChildren" presStyleCnt="0"/>
      <dgm:spPr/>
    </dgm:pt>
    <dgm:pt modelId="{C96E3B66-C69F-4201-92E1-92A6F0A00669}" type="pres">
      <dgm:prSet presAssocID="{281D54B9-062A-4BBD-81C8-4032F48E344E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68D98E9-5214-424E-8D8F-7D88CB772823}" type="pres">
      <dgm:prSet presAssocID="{34F66003-02B4-42CC-A2BD-9B0621A885A1}" presName="sp" presStyleCnt="0"/>
      <dgm:spPr/>
    </dgm:pt>
    <dgm:pt modelId="{CDD71B32-A356-496B-B73B-A750F6F4CA94}" type="pres">
      <dgm:prSet presAssocID="{9151A741-3026-47AB-B022-27120DFB24CF}" presName="arrowAndChildren" presStyleCnt="0"/>
      <dgm:spPr/>
    </dgm:pt>
    <dgm:pt modelId="{F5BDD1B0-6C82-4308-A898-A3AF5F9AFC73}" type="pres">
      <dgm:prSet presAssocID="{9151A741-3026-47AB-B022-27120DFB24CF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F8B01B8D-16E8-4D87-8451-0014D15D2489}" type="pres">
      <dgm:prSet presAssocID="{F037D0CB-4FF4-4BDF-A0D7-43D5FD76A5F0}" presName="sp" presStyleCnt="0"/>
      <dgm:spPr/>
    </dgm:pt>
    <dgm:pt modelId="{1279349A-8CC4-492B-942B-694FD12A7F15}" type="pres">
      <dgm:prSet presAssocID="{46A0EE24-1D1B-4A05-B8C8-B1311154B4CE}" presName="arrowAndChildren" presStyleCnt="0"/>
      <dgm:spPr/>
    </dgm:pt>
    <dgm:pt modelId="{A4DBEBF2-0520-4457-903E-C806B4074EFC}" type="pres">
      <dgm:prSet presAssocID="{46A0EE24-1D1B-4A05-B8C8-B1311154B4CE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FEE466D2-6515-4CDD-A4A4-7910701AB044}" type="pres">
      <dgm:prSet presAssocID="{71E51890-2970-4E11-85D2-E526EEF9772B}" presName="sp" presStyleCnt="0"/>
      <dgm:spPr/>
    </dgm:pt>
    <dgm:pt modelId="{A7DF77CF-D65C-45D2-BAA2-2DF45F7B10EF}" type="pres">
      <dgm:prSet presAssocID="{44AE798A-6408-4755-AEAD-AA9CBC860B24}" presName="arrowAndChildren" presStyleCnt="0"/>
      <dgm:spPr/>
    </dgm:pt>
    <dgm:pt modelId="{BA968173-0F44-4A2A-BDED-7D9ACA2AB9A4}" type="pres">
      <dgm:prSet presAssocID="{44AE798A-6408-4755-AEAD-AA9CBC860B24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4420B4B3-304D-4AD1-8685-ED5C6393F8E0}" srcId="{70FDC531-5E4F-4D34-B1B2-BCEBDF60B146}" destId="{9151A741-3026-47AB-B022-27120DFB24CF}" srcOrd="2" destOrd="0" parTransId="{C929ADBF-20FB-4C92-9806-AA612DDB6CD2}" sibTransId="{34F66003-02B4-42CC-A2BD-9B0621A885A1}"/>
    <dgm:cxn modelId="{A28123FE-3BF1-4D54-9BB0-7E234BE58FE7}" type="presOf" srcId="{281D54B9-062A-4BBD-81C8-4032F48E344E}" destId="{C96E3B66-C69F-4201-92E1-92A6F0A00669}" srcOrd="0" destOrd="0" presId="urn:microsoft.com/office/officeart/2005/8/layout/process4"/>
    <dgm:cxn modelId="{55175349-7280-421C-A96C-D39D4301BB8D}" type="presOf" srcId="{C1C5AA78-E149-4E2E-9CD4-562AF17220B4}" destId="{548AF14F-0F97-42B7-B415-812721F2A33E}" srcOrd="0" destOrd="0" presId="urn:microsoft.com/office/officeart/2005/8/layout/process4"/>
    <dgm:cxn modelId="{A23C43A9-17AB-41B7-B653-4036B63A411E}" srcId="{70FDC531-5E4F-4D34-B1B2-BCEBDF60B146}" destId="{44AE798A-6408-4755-AEAD-AA9CBC860B24}" srcOrd="0" destOrd="0" parTransId="{2D06EE11-C152-4F18-A8D7-BA23FADE0C7A}" sibTransId="{71E51890-2970-4E11-85D2-E526EEF9772B}"/>
    <dgm:cxn modelId="{C7E623EF-4040-400F-A2FB-24DDE764FB97}" srcId="{70FDC531-5E4F-4D34-B1B2-BCEBDF60B146}" destId="{C1C5AA78-E149-4E2E-9CD4-562AF17220B4}" srcOrd="4" destOrd="0" parTransId="{37572C6D-9B60-4B9E-A88D-C6EBD2FA6F01}" sibTransId="{5D2FB8E6-FA7F-47CD-86A8-6D1FC248EF35}"/>
    <dgm:cxn modelId="{EF429444-FBB5-4B39-9080-26BCB066BF68}" type="presOf" srcId="{70FDC531-5E4F-4D34-B1B2-BCEBDF60B146}" destId="{EC55A8F4-329D-41F6-AC03-061094C197BF}" srcOrd="0" destOrd="0" presId="urn:microsoft.com/office/officeart/2005/8/layout/process4"/>
    <dgm:cxn modelId="{E21B7367-8205-4F5D-BD08-D63ED6CC6953}" srcId="{70FDC531-5E4F-4D34-B1B2-BCEBDF60B146}" destId="{281D54B9-062A-4BBD-81C8-4032F48E344E}" srcOrd="3" destOrd="0" parTransId="{68E6A565-30F3-45C6-8BDE-42A7AD202FDD}" sibTransId="{19817F89-A197-4C2D-8CB1-E31A810E8ED7}"/>
    <dgm:cxn modelId="{0B302EE4-2172-4493-84AC-F208678228AC}" srcId="{70FDC531-5E4F-4D34-B1B2-BCEBDF60B146}" destId="{C42E40E3-8AA4-4BE7-A095-9C9BADCA9C8E}" srcOrd="5" destOrd="0" parTransId="{9F387FF7-A008-47ED-892B-402221D3F9C3}" sibTransId="{7EA7CCBC-CCBC-4066-9CFD-B3AA4A85507C}"/>
    <dgm:cxn modelId="{498782CC-0372-493E-9922-1DAFC50D5679}" type="presOf" srcId="{46A0EE24-1D1B-4A05-B8C8-B1311154B4CE}" destId="{A4DBEBF2-0520-4457-903E-C806B4074EFC}" srcOrd="0" destOrd="0" presId="urn:microsoft.com/office/officeart/2005/8/layout/process4"/>
    <dgm:cxn modelId="{2DE3E269-B57F-4201-A9FE-FBB856F45102}" type="presOf" srcId="{9151A741-3026-47AB-B022-27120DFB24CF}" destId="{F5BDD1B0-6C82-4308-A898-A3AF5F9AFC73}" srcOrd="0" destOrd="0" presId="urn:microsoft.com/office/officeart/2005/8/layout/process4"/>
    <dgm:cxn modelId="{C6CCFB37-7813-4712-A737-E0FF8016F89A}" srcId="{70FDC531-5E4F-4D34-B1B2-BCEBDF60B146}" destId="{46A0EE24-1D1B-4A05-B8C8-B1311154B4CE}" srcOrd="1" destOrd="0" parTransId="{A6F3D48F-F4CE-4B6B-87EA-90BA38E39F95}" sibTransId="{F037D0CB-4FF4-4BDF-A0D7-43D5FD76A5F0}"/>
    <dgm:cxn modelId="{3F1BCABE-0D6E-4EF3-9634-C4977F801C48}" type="presOf" srcId="{C42E40E3-8AA4-4BE7-A095-9C9BADCA9C8E}" destId="{3E5ED57F-A08A-4285-94DA-CB8F5FCE04A4}" srcOrd="0" destOrd="0" presId="urn:microsoft.com/office/officeart/2005/8/layout/process4"/>
    <dgm:cxn modelId="{453C5632-4DFE-4C6E-87E7-E94462618371}" type="presOf" srcId="{44AE798A-6408-4755-AEAD-AA9CBC860B24}" destId="{BA968173-0F44-4A2A-BDED-7D9ACA2AB9A4}" srcOrd="0" destOrd="0" presId="urn:microsoft.com/office/officeart/2005/8/layout/process4"/>
    <dgm:cxn modelId="{2D389A57-1F82-4110-B0F8-B076E21DA3A4}" type="presParOf" srcId="{EC55A8F4-329D-41F6-AC03-061094C197BF}" destId="{6A987475-80A0-4EDD-9631-874E3FCC8F97}" srcOrd="0" destOrd="0" presId="urn:microsoft.com/office/officeart/2005/8/layout/process4"/>
    <dgm:cxn modelId="{216306AF-0F43-4EF8-B766-7744F569C980}" type="presParOf" srcId="{6A987475-80A0-4EDD-9631-874E3FCC8F97}" destId="{3E5ED57F-A08A-4285-94DA-CB8F5FCE04A4}" srcOrd="0" destOrd="0" presId="urn:microsoft.com/office/officeart/2005/8/layout/process4"/>
    <dgm:cxn modelId="{206ABBCB-E9F9-4BC4-B39A-607F30E2F623}" type="presParOf" srcId="{EC55A8F4-329D-41F6-AC03-061094C197BF}" destId="{ED7B85EB-BD33-4376-AE71-93857E994714}" srcOrd="1" destOrd="0" presId="urn:microsoft.com/office/officeart/2005/8/layout/process4"/>
    <dgm:cxn modelId="{4BC5C760-18FD-4FC0-92A2-4D32AACF8A2E}" type="presParOf" srcId="{EC55A8F4-329D-41F6-AC03-061094C197BF}" destId="{E1E2EAD7-08A0-47B2-8998-FDE9593565B5}" srcOrd="2" destOrd="0" presId="urn:microsoft.com/office/officeart/2005/8/layout/process4"/>
    <dgm:cxn modelId="{2671BAD7-2D3E-4BEF-B347-CA2AC2022019}" type="presParOf" srcId="{E1E2EAD7-08A0-47B2-8998-FDE9593565B5}" destId="{548AF14F-0F97-42B7-B415-812721F2A33E}" srcOrd="0" destOrd="0" presId="urn:microsoft.com/office/officeart/2005/8/layout/process4"/>
    <dgm:cxn modelId="{6DDA1929-9E37-4990-8D54-EF33ED7A7193}" type="presParOf" srcId="{EC55A8F4-329D-41F6-AC03-061094C197BF}" destId="{A24B22FD-E328-4AC2-922E-5C12BD5F7859}" srcOrd="3" destOrd="0" presId="urn:microsoft.com/office/officeart/2005/8/layout/process4"/>
    <dgm:cxn modelId="{B14B1F7C-F53E-4E88-BA7E-3C46BE495FDC}" type="presParOf" srcId="{EC55A8F4-329D-41F6-AC03-061094C197BF}" destId="{FB35B35A-B39D-4FDF-8499-6945E7F67C70}" srcOrd="4" destOrd="0" presId="urn:microsoft.com/office/officeart/2005/8/layout/process4"/>
    <dgm:cxn modelId="{EE38EF40-1D74-4885-90C0-0576D3EDF1E0}" type="presParOf" srcId="{FB35B35A-B39D-4FDF-8499-6945E7F67C70}" destId="{C96E3B66-C69F-4201-92E1-92A6F0A00669}" srcOrd="0" destOrd="0" presId="urn:microsoft.com/office/officeart/2005/8/layout/process4"/>
    <dgm:cxn modelId="{2B9C48EF-6DB4-42D2-A81A-A5339F53101D}" type="presParOf" srcId="{EC55A8F4-329D-41F6-AC03-061094C197BF}" destId="{468D98E9-5214-424E-8D8F-7D88CB772823}" srcOrd="5" destOrd="0" presId="urn:microsoft.com/office/officeart/2005/8/layout/process4"/>
    <dgm:cxn modelId="{DA2EB81F-26F5-4FCF-B21A-5D4D42CE362E}" type="presParOf" srcId="{EC55A8F4-329D-41F6-AC03-061094C197BF}" destId="{CDD71B32-A356-496B-B73B-A750F6F4CA94}" srcOrd="6" destOrd="0" presId="urn:microsoft.com/office/officeart/2005/8/layout/process4"/>
    <dgm:cxn modelId="{7FB41A85-ED8C-4B93-AA2C-EBDC934C3243}" type="presParOf" srcId="{CDD71B32-A356-496B-B73B-A750F6F4CA94}" destId="{F5BDD1B0-6C82-4308-A898-A3AF5F9AFC73}" srcOrd="0" destOrd="0" presId="urn:microsoft.com/office/officeart/2005/8/layout/process4"/>
    <dgm:cxn modelId="{23E83A94-E932-4999-8E41-CEDA35F01A73}" type="presParOf" srcId="{EC55A8F4-329D-41F6-AC03-061094C197BF}" destId="{F8B01B8D-16E8-4D87-8451-0014D15D2489}" srcOrd="7" destOrd="0" presId="urn:microsoft.com/office/officeart/2005/8/layout/process4"/>
    <dgm:cxn modelId="{ABBC2525-7085-4B15-A8DC-9013B2B34BDF}" type="presParOf" srcId="{EC55A8F4-329D-41F6-AC03-061094C197BF}" destId="{1279349A-8CC4-492B-942B-694FD12A7F15}" srcOrd="8" destOrd="0" presId="urn:microsoft.com/office/officeart/2005/8/layout/process4"/>
    <dgm:cxn modelId="{7BE7868B-F738-4914-80FC-BE6E38E56A7A}" type="presParOf" srcId="{1279349A-8CC4-492B-942B-694FD12A7F15}" destId="{A4DBEBF2-0520-4457-903E-C806B4074EFC}" srcOrd="0" destOrd="0" presId="urn:microsoft.com/office/officeart/2005/8/layout/process4"/>
    <dgm:cxn modelId="{941E715C-85B2-41E7-AE91-952CC3FC80D9}" type="presParOf" srcId="{EC55A8F4-329D-41F6-AC03-061094C197BF}" destId="{FEE466D2-6515-4CDD-A4A4-7910701AB044}" srcOrd="9" destOrd="0" presId="urn:microsoft.com/office/officeart/2005/8/layout/process4"/>
    <dgm:cxn modelId="{B86A4F1D-BDE5-46C9-8FBF-A8F38B3ABAB4}" type="presParOf" srcId="{EC55A8F4-329D-41F6-AC03-061094C197BF}" destId="{A7DF77CF-D65C-45D2-BAA2-2DF45F7B10EF}" srcOrd="10" destOrd="0" presId="urn:microsoft.com/office/officeart/2005/8/layout/process4"/>
    <dgm:cxn modelId="{75C5BF31-E1E4-40F9-A2BC-DDE9D13F4C6E}" type="presParOf" srcId="{A7DF77CF-D65C-45D2-BAA2-2DF45F7B10EF}" destId="{BA968173-0F44-4A2A-BDED-7D9ACA2AB9A4}" srcOrd="0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D57AE-B485-41E7-BF9C-6665A99B698C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BEC060F-CC1E-4E79-B034-8F47CDED0725}">
      <dgm:prSet phldrT="[Текст]" custT="1"/>
      <dgm:spPr/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состав основных компонентов вычислительной машины</a:t>
          </a:r>
          <a:endParaRPr lang="ru-RU" sz="2200" dirty="0"/>
        </a:p>
      </dgm:t>
    </dgm:pt>
    <dgm:pt modelId="{8E3E9105-5A77-43A4-AAB8-B757BE87F209}" type="parTrans" cxnId="{345F1DED-C0B3-432A-86CE-0173D1B7189F}">
      <dgm:prSet/>
      <dgm:spPr/>
      <dgm:t>
        <a:bodyPr/>
        <a:lstStyle/>
        <a:p>
          <a:endParaRPr lang="ru-RU" sz="2200"/>
        </a:p>
      </dgm:t>
    </dgm:pt>
    <dgm:pt modelId="{E486EE24-7C30-440A-8175-1DD6E318FC8C}" type="sibTrans" cxnId="{345F1DED-C0B3-432A-86CE-0173D1B7189F}">
      <dgm:prSet/>
      <dgm:spPr/>
      <dgm:t>
        <a:bodyPr/>
        <a:lstStyle/>
        <a:p>
          <a:endParaRPr lang="ru-RU" sz="2200"/>
        </a:p>
      </dgm:t>
    </dgm:pt>
    <dgm:pt modelId="{D46E7940-AA37-4897-992D-B38103A4BE54}">
      <dgm:prSet custT="1"/>
      <dgm:spPr/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принцип двоичного кодирования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8F6959-BA08-496B-9FA2-9A63AE2CDC55}" type="parTrans" cxnId="{1B058110-7A86-43AE-82EF-8E159CD10E47}">
      <dgm:prSet/>
      <dgm:spPr/>
      <dgm:t>
        <a:bodyPr/>
        <a:lstStyle/>
        <a:p>
          <a:endParaRPr lang="ru-RU" sz="2200"/>
        </a:p>
      </dgm:t>
    </dgm:pt>
    <dgm:pt modelId="{701F0512-7752-410C-A256-374A113E54FB}" type="sibTrans" cxnId="{1B058110-7A86-43AE-82EF-8E159CD10E47}">
      <dgm:prSet/>
      <dgm:spPr/>
      <dgm:t>
        <a:bodyPr/>
        <a:lstStyle/>
        <a:p>
          <a:endParaRPr lang="ru-RU" sz="2200"/>
        </a:p>
      </dgm:t>
    </dgm:pt>
    <dgm:pt modelId="{F35BB557-397D-43A3-B80E-D39E9E0A6EEE}">
      <dgm:prSet custT="1"/>
      <dgm:spPr/>
      <dgm:t>
        <a:bodyPr/>
        <a:lstStyle/>
        <a:p>
          <a:r>
            <a:rPr lang="ru-RU" sz="2200" smtClean="0">
              <a:latin typeface="Arial" panose="020B0604020202020204" pitchFamily="34" charset="0"/>
              <a:cs typeface="Arial" panose="020B0604020202020204" pitchFamily="34" charset="0"/>
            </a:rPr>
            <a:t>принцип однородности памяти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8BE70-2B9E-402A-8AB7-F229449AEAE0}" type="parTrans" cxnId="{EAC51675-495E-48FA-A4D6-54F754B835ED}">
      <dgm:prSet/>
      <dgm:spPr/>
      <dgm:t>
        <a:bodyPr/>
        <a:lstStyle/>
        <a:p>
          <a:endParaRPr lang="ru-RU" sz="2200"/>
        </a:p>
      </dgm:t>
    </dgm:pt>
    <dgm:pt modelId="{15D10F90-14D7-44F1-9DF3-B23CE59B8E16}" type="sibTrans" cxnId="{EAC51675-495E-48FA-A4D6-54F754B835ED}">
      <dgm:prSet/>
      <dgm:spPr/>
      <dgm:t>
        <a:bodyPr/>
        <a:lstStyle/>
        <a:p>
          <a:endParaRPr lang="ru-RU" sz="2200"/>
        </a:p>
      </dgm:t>
    </dgm:pt>
    <dgm:pt modelId="{89D84EAC-3E52-485E-883A-C17939BA9431}">
      <dgm:prSet custT="1"/>
      <dgm:spPr/>
      <dgm:t>
        <a:bodyPr/>
        <a:lstStyle/>
        <a:p>
          <a:r>
            <a:rPr lang="ru-RU" sz="2200" smtClean="0">
              <a:latin typeface="Arial" panose="020B0604020202020204" pitchFamily="34" charset="0"/>
              <a:cs typeface="Arial" panose="020B0604020202020204" pitchFamily="34" charset="0"/>
            </a:rPr>
            <a:t>принцип адресности памяти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C2EAE-E5DC-4397-98D1-0C80B47F65FD}" type="parTrans" cxnId="{517BA3B3-584C-4B1C-8903-DEDF0BA80DE5}">
      <dgm:prSet/>
      <dgm:spPr/>
      <dgm:t>
        <a:bodyPr/>
        <a:lstStyle/>
        <a:p>
          <a:endParaRPr lang="ru-RU" sz="2200"/>
        </a:p>
      </dgm:t>
    </dgm:pt>
    <dgm:pt modelId="{F48A3042-15AF-4AF4-8302-6BC42A2939C7}" type="sibTrans" cxnId="{517BA3B3-584C-4B1C-8903-DEDF0BA80DE5}">
      <dgm:prSet/>
      <dgm:spPr/>
      <dgm:t>
        <a:bodyPr/>
        <a:lstStyle/>
        <a:p>
          <a:endParaRPr lang="ru-RU" sz="2200"/>
        </a:p>
      </dgm:t>
    </dgm:pt>
    <dgm:pt modelId="{16C8C95B-5D85-448F-9B9A-3AFD8E9906B4}">
      <dgm:prSet custT="1"/>
      <dgm:spPr/>
      <dgm:t>
        <a:bodyPr/>
        <a:lstStyle/>
        <a:p>
          <a:r>
            <a:rPr lang="ru-RU" sz="2200" smtClean="0">
              <a:latin typeface="Arial" panose="020B0604020202020204" pitchFamily="34" charset="0"/>
              <a:cs typeface="Arial" panose="020B0604020202020204" pitchFamily="34" charset="0"/>
            </a:rPr>
            <a:t>принцип иерархической организации памяти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B6493-5B0D-456C-85DB-6E4DF71FC86C}" type="parTrans" cxnId="{715E0FD5-EF18-41F3-9316-EFE7C83B3B6A}">
      <dgm:prSet/>
      <dgm:spPr/>
      <dgm:t>
        <a:bodyPr/>
        <a:lstStyle/>
        <a:p>
          <a:endParaRPr lang="ru-RU" sz="2200"/>
        </a:p>
      </dgm:t>
    </dgm:pt>
    <dgm:pt modelId="{2FC4E865-80AB-4B95-99A5-C7869A10BF31}" type="sibTrans" cxnId="{715E0FD5-EF18-41F3-9316-EFE7C83B3B6A}">
      <dgm:prSet/>
      <dgm:spPr/>
      <dgm:t>
        <a:bodyPr/>
        <a:lstStyle/>
        <a:p>
          <a:endParaRPr lang="ru-RU" sz="2200"/>
        </a:p>
      </dgm:t>
    </dgm:pt>
    <dgm:pt modelId="{1FAF7FAA-9FB8-4AB5-A76D-952728E1C965}">
      <dgm:prSet custT="1"/>
      <dgm:spPr/>
      <dgm:t>
        <a:bodyPr/>
        <a:lstStyle/>
        <a:p>
          <a:r>
            <a:rPr lang="ru-RU" sz="2200" smtClean="0">
              <a:latin typeface="Arial" panose="020B0604020202020204" pitchFamily="34" charset="0"/>
              <a:cs typeface="Arial" panose="020B0604020202020204" pitchFamily="34" charset="0"/>
            </a:rPr>
            <a:t>принцип программного управления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E96D2-25A1-4653-961A-C676F7755FF4}" type="parTrans" cxnId="{0E50A627-9218-423D-B26F-2635AD5094C7}">
      <dgm:prSet/>
      <dgm:spPr/>
      <dgm:t>
        <a:bodyPr/>
        <a:lstStyle/>
        <a:p>
          <a:endParaRPr lang="ru-RU" sz="2200"/>
        </a:p>
      </dgm:t>
    </dgm:pt>
    <dgm:pt modelId="{EB89ACB7-1F62-4F11-97FC-D0225298F5D7}" type="sibTrans" cxnId="{0E50A627-9218-423D-B26F-2635AD5094C7}">
      <dgm:prSet/>
      <dgm:spPr/>
      <dgm:t>
        <a:bodyPr/>
        <a:lstStyle/>
        <a:p>
          <a:endParaRPr lang="ru-RU" sz="2200"/>
        </a:p>
      </dgm:t>
    </dgm:pt>
    <dgm:pt modelId="{1A13C2EA-FD14-48E1-A892-B25695492BCB}" type="pres">
      <dgm:prSet presAssocID="{605D57AE-B485-41E7-BF9C-6665A99B69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2E56293-3C87-4357-817A-6798686458DE}" type="pres">
      <dgm:prSet presAssocID="{605D57AE-B485-41E7-BF9C-6665A99B698C}" presName="Name1" presStyleCnt="0"/>
      <dgm:spPr/>
    </dgm:pt>
    <dgm:pt modelId="{31484578-298D-44EE-9629-3E829E68A81D}" type="pres">
      <dgm:prSet presAssocID="{605D57AE-B485-41E7-BF9C-6665A99B698C}" presName="cycle" presStyleCnt="0"/>
      <dgm:spPr/>
    </dgm:pt>
    <dgm:pt modelId="{7186DBAC-DF2C-47B6-84C2-ABAFF1FED8B3}" type="pres">
      <dgm:prSet presAssocID="{605D57AE-B485-41E7-BF9C-6665A99B698C}" presName="srcNode" presStyleLbl="node1" presStyleIdx="0" presStyleCnt="6"/>
      <dgm:spPr/>
    </dgm:pt>
    <dgm:pt modelId="{754F3019-2DDA-4FC6-8F8E-B9BAD1EA2054}" type="pres">
      <dgm:prSet presAssocID="{605D57AE-B485-41E7-BF9C-6665A99B698C}" presName="conn" presStyleLbl="parChTrans1D2" presStyleIdx="0" presStyleCnt="1"/>
      <dgm:spPr/>
      <dgm:t>
        <a:bodyPr/>
        <a:lstStyle/>
        <a:p>
          <a:endParaRPr lang="ru-RU"/>
        </a:p>
      </dgm:t>
    </dgm:pt>
    <dgm:pt modelId="{BC0F5615-295B-4DA6-BCE5-EF2ED0916303}" type="pres">
      <dgm:prSet presAssocID="{605D57AE-B485-41E7-BF9C-6665A99B698C}" presName="extraNode" presStyleLbl="node1" presStyleIdx="0" presStyleCnt="6"/>
      <dgm:spPr/>
    </dgm:pt>
    <dgm:pt modelId="{97CDAFFC-E3ED-46A3-AF5C-D9AEF5EB5B1D}" type="pres">
      <dgm:prSet presAssocID="{605D57AE-B485-41E7-BF9C-6665A99B698C}" presName="dstNode" presStyleLbl="node1" presStyleIdx="0" presStyleCnt="6"/>
      <dgm:spPr/>
    </dgm:pt>
    <dgm:pt modelId="{E2716F07-5F05-4190-A639-42DB56E26823}" type="pres">
      <dgm:prSet presAssocID="{EBEC060F-CC1E-4E79-B034-8F47CDED072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7515E-E0AD-49C4-BF26-15EDDB597F28}" type="pres">
      <dgm:prSet presAssocID="{EBEC060F-CC1E-4E79-B034-8F47CDED0725}" presName="accent_1" presStyleCnt="0"/>
      <dgm:spPr/>
    </dgm:pt>
    <dgm:pt modelId="{4FBB1D76-58B7-4341-843C-8B4FE8E7E8D6}" type="pres">
      <dgm:prSet presAssocID="{EBEC060F-CC1E-4E79-B034-8F47CDED0725}" presName="accentRepeatNode" presStyleLbl="solidFgAcc1" presStyleIdx="0" presStyleCnt="6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/>
          <a:contourClr>
            <a:schemeClr val="bg1"/>
          </a:contourClr>
        </a:sp3d>
      </dgm:spPr>
    </dgm:pt>
    <dgm:pt modelId="{989337A1-0165-4DD9-99C1-0DD6D6D880FB}" type="pres">
      <dgm:prSet presAssocID="{D46E7940-AA37-4897-992D-B38103A4BE5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9CAE7-364D-407F-AA3E-4676312017C2}" type="pres">
      <dgm:prSet presAssocID="{D46E7940-AA37-4897-992D-B38103A4BE54}" presName="accent_2" presStyleCnt="0"/>
      <dgm:spPr/>
    </dgm:pt>
    <dgm:pt modelId="{B21BFA42-25A2-4B35-94C0-DCD722D12D1C}" type="pres">
      <dgm:prSet presAssocID="{D46E7940-AA37-4897-992D-B38103A4BE54}" presName="accentRepeatNode" presStyleLbl="solidFgAcc1" presStyleIdx="1" presStyleCnt="6"/>
      <dgm:spPr/>
    </dgm:pt>
    <dgm:pt modelId="{A1ECB476-F6CE-4F4C-8BE0-A6FC9D0551DB}" type="pres">
      <dgm:prSet presAssocID="{F35BB557-397D-43A3-B80E-D39E9E0A6EE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912C1-0507-4D5C-A0B8-79661F18AC1F}" type="pres">
      <dgm:prSet presAssocID="{F35BB557-397D-43A3-B80E-D39E9E0A6EEE}" presName="accent_3" presStyleCnt="0"/>
      <dgm:spPr/>
    </dgm:pt>
    <dgm:pt modelId="{BBC4B4BA-A916-4E74-9C76-B21712375D78}" type="pres">
      <dgm:prSet presAssocID="{F35BB557-397D-43A3-B80E-D39E9E0A6EEE}" presName="accentRepeatNode" presStyleLbl="solidFgAcc1" presStyleIdx="2" presStyleCnt="6"/>
      <dgm:spPr/>
    </dgm:pt>
    <dgm:pt modelId="{B6C67ECD-27A2-4F19-AD41-3CAC080A0633}" type="pres">
      <dgm:prSet presAssocID="{89D84EAC-3E52-485E-883A-C17939BA943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62251-B535-43DA-A8DF-1532A13887A2}" type="pres">
      <dgm:prSet presAssocID="{89D84EAC-3E52-485E-883A-C17939BA9431}" presName="accent_4" presStyleCnt="0"/>
      <dgm:spPr/>
    </dgm:pt>
    <dgm:pt modelId="{82CF6838-3765-4744-A13C-75340A8FCE4F}" type="pres">
      <dgm:prSet presAssocID="{89D84EAC-3E52-485E-883A-C17939BA9431}" presName="accentRepeatNode" presStyleLbl="solidFgAcc1" presStyleIdx="3" presStyleCnt="6"/>
      <dgm:spPr/>
    </dgm:pt>
    <dgm:pt modelId="{982A230D-E111-4F01-BB51-5D66C3F9DBB7}" type="pres">
      <dgm:prSet presAssocID="{16C8C95B-5D85-448F-9B9A-3AFD8E9906B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83978-22BE-4862-BCAE-0F20E9D21AAC}" type="pres">
      <dgm:prSet presAssocID="{16C8C95B-5D85-448F-9B9A-3AFD8E9906B4}" presName="accent_5" presStyleCnt="0"/>
      <dgm:spPr/>
    </dgm:pt>
    <dgm:pt modelId="{75B3E928-B91F-4C78-90FB-AE295719535B}" type="pres">
      <dgm:prSet presAssocID="{16C8C95B-5D85-448F-9B9A-3AFD8E9906B4}" presName="accentRepeatNode" presStyleLbl="solidFgAcc1" presStyleIdx="4" presStyleCnt="6"/>
      <dgm:spPr/>
    </dgm:pt>
    <dgm:pt modelId="{C5533A81-4C51-40A4-B753-ED20332734B7}" type="pres">
      <dgm:prSet presAssocID="{1FAF7FAA-9FB8-4AB5-A76D-952728E1C96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6F633-43F4-448E-AB78-073E4C46CC93}" type="pres">
      <dgm:prSet presAssocID="{1FAF7FAA-9FB8-4AB5-A76D-952728E1C965}" presName="accent_6" presStyleCnt="0"/>
      <dgm:spPr/>
    </dgm:pt>
    <dgm:pt modelId="{E22F7421-AE0B-4A7A-81A7-B88D99CB582E}" type="pres">
      <dgm:prSet presAssocID="{1FAF7FAA-9FB8-4AB5-A76D-952728E1C965}" presName="accentRepeatNode" presStyleLbl="solidFgAcc1" presStyleIdx="5" presStyleCnt="6"/>
      <dgm:spPr/>
    </dgm:pt>
  </dgm:ptLst>
  <dgm:cxnLst>
    <dgm:cxn modelId="{0E50A627-9218-423D-B26F-2635AD5094C7}" srcId="{605D57AE-B485-41E7-BF9C-6665A99B698C}" destId="{1FAF7FAA-9FB8-4AB5-A76D-952728E1C965}" srcOrd="5" destOrd="0" parTransId="{DDAE96D2-25A1-4653-961A-C676F7755FF4}" sibTransId="{EB89ACB7-1F62-4F11-97FC-D0225298F5D7}"/>
    <dgm:cxn modelId="{2C2A5A75-5336-FF46-A280-533CE70F2023}" type="presOf" srcId="{F35BB557-397D-43A3-B80E-D39E9E0A6EEE}" destId="{A1ECB476-F6CE-4F4C-8BE0-A6FC9D0551DB}" srcOrd="0" destOrd="0" presId="urn:microsoft.com/office/officeart/2008/layout/VerticalCurvedList"/>
    <dgm:cxn modelId="{24BB8576-629A-1F44-9096-64F66F3C8DD4}" type="presOf" srcId="{E486EE24-7C30-440A-8175-1DD6E318FC8C}" destId="{754F3019-2DDA-4FC6-8F8E-B9BAD1EA2054}" srcOrd="0" destOrd="0" presId="urn:microsoft.com/office/officeart/2008/layout/VerticalCurvedList"/>
    <dgm:cxn modelId="{345F1DED-C0B3-432A-86CE-0173D1B7189F}" srcId="{605D57AE-B485-41E7-BF9C-6665A99B698C}" destId="{EBEC060F-CC1E-4E79-B034-8F47CDED0725}" srcOrd="0" destOrd="0" parTransId="{8E3E9105-5A77-43A4-AAB8-B757BE87F209}" sibTransId="{E486EE24-7C30-440A-8175-1DD6E318FC8C}"/>
    <dgm:cxn modelId="{EAC51675-495E-48FA-A4D6-54F754B835ED}" srcId="{605D57AE-B485-41E7-BF9C-6665A99B698C}" destId="{F35BB557-397D-43A3-B80E-D39E9E0A6EEE}" srcOrd="2" destOrd="0" parTransId="{98A8BE70-2B9E-402A-8AB7-F229449AEAE0}" sibTransId="{15D10F90-14D7-44F1-9DF3-B23CE59B8E16}"/>
    <dgm:cxn modelId="{D3D02DC5-2653-D749-B771-F404DE1A8761}" type="presOf" srcId="{16C8C95B-5D85-448F-9B9A-3AFD8E9906B4}" destId="{982A230D-E111-4F01-BB51-5D66C3F9DBB7}" srcOrd="0" destOrd="0" presId="urn:microsoft.com/office/officeart/2008/layout/VerticalCurvedList"/>
    <dgm:cxn modelId="{67A03795-7272-FA4B-87A5-5C46072EC73D}" type="presOf" srcId="{1FAF7FAA-9FB8-4AB5-A76D-952728E1C965}" destId="{C5533A81-4C51-40A4-B753-ED20332734B7}" srcOrd="0" destOrd="0" presId="urn:microsoft.com/office/officeart/2008/layout/VerticalCurvedList"/>
    <dgm:cxn modelId="{DE6A206F-C3C0-434C-8F93-0477FDBB6CAD}" type="presOf" srcId="{EBEC060F-CC1E-4E79-B034-8F47CDED0725}" destId="{E2716F07-5F05-4190-A639-42DB56E26823}" srcOrd="0" destOrd="0" presId="urn:microsoft.com/office/officeart/2008/layout/VerticalCurvedList"/>
    <dgm:cxn modelId="{863EC2D3-0AAC-5046-8998-EE01992ADB18}" type="presOf" srcId="{89D84EAC-3E52-485E-883A-C17939BA9431}" destId="{B6C67ECD-27A2-4F19-AD41-3CAC080A0633}" srcOrd="0" destOrd="0" presId="urn:microsoft.com/office/officeart/2008/layout/VerticalCurvedList"/>
    <dgm:cxn modelId="{5F29936B-77E2-CF4E-B214-462DB8E65584}" type="presOf" srcId="{605D57AE-B485-41E7-BF9C-6665A99B698C}" destId="{1A13C2EA-FD14-48E1-A892-B25695492BCB}" srcOrd="0" destOrd="0" presId="urn:microsoft.com/office/officeart/2008/layout/VerticalCurvedList"/>
    <dgm:cxn modelId="{1B058110-7A86-43AE-82EF-8E159CD10E47}" srcId="{605D57AE-B485-41E7-BF9C-6665A99B698C}" destId="{D46E7940-AA37-4897-992D-B38103A4BE54}" srcOrd="1" destOrd="0" parTransId="{A08F6959-BA08-496B-9FA2-9A63AE2CDC55}" sibTransId="{701F0512-7752-410C-A256-374A113E54FB}"/>
    <dgm:cxn modelId="{CDCCC5DD-5938-9547-B28F-3CFB63CA07B1}" type="presOf" srcId="{D46E7940-AA37-4897-992D-B38103A4BE54}" destId="{989337A1-0165-4DD9-99C1-0DD6D6D880FB}" srcOrd="0" destOrd="0" presId="urn:microsoft.com/office/officeart/2008/layout/VerticalCurvedList"/>
    <dgm:cxn modelId="{517BA3B3-584C-4B1C-8903-DEDF0BA80DE5}" srcId="{605D57AE-B485-41E7-BF9C-6665A99B698C}" destId="{89D84EAC-3E52-485E-883A-C17939BA9431}" srcOrd="3" destOrd="0" parTransId="{DD0C2EAE-E5DC-4397-98D1-0C80B47F65FD}" sibTransId="{F48A3042-15AF-4AF4-8302-6BC42A2939C7}"/>
    <dgm:cxn modelId="{715E0FD5-EF18-41F3-9316-EFE7C83B3B6A}" srcId="{605D57AE-B485-41E7-BF9C-6665A99B698C}" destId="{16C8C95B-5D85-448F-9B9A-3AFD8E9906B4}" srcOrd="4" destOrd="0" parTransId="{8CFB6493-5B0D-456C-85DB-6E4DF71FC86C}" sibTransId="{2FC4E865-80AB-4B95-99A5-C7869A10BF31}"/>
    <dgm:cxn modelId="{06CBF0E3-182A-D447-9442-22348E57A869}" type="presParOf" srcId="{1A13C2EA-FD14-48E1-A892-B25695492BCB}" destId="{42E56293-3C87-4357-817A-6798686458DE}" srcOrd="0" destOrd="0" presId="urn:microsoft.com/office/officeart/2008/layout/VerticalCurvedList"/>
    <dgm:cxn modelId="{91A18338-7382-D143-B839-475B8B55BC3E}" type="presParOf" srcId="{42E56293-3C87-4357-817A-6798686458DE}" destId="{31484578-298D-44EE-9629-3E829E68A81D}" srcOrd="0" destOrd="0" presId="urn:microsoft.com/office/officeart/2008/layout/VerticalCurvedList"/>
    <dgm:cxn modelId="{936D44B5-A822-FA41-B07B-BAB293112C90}" type="presParOf" srcId="{31484578-298D-44EE-9629-3E829E68A81D}" destId="{7186DBAC-DF2C-47B6-84C2-ABAFF1FED8B3}" srcOrd="0" destOrd="0" presId="urn:microsoft.com/office/officeart/2008/layout/VerticalCurvedList"/>
    <dgm:cxn modelId="{A24BC119-B9F5-D943-AF76-3FF12E161B87}" type="presParOf" srcId="{31484578-298D-44EE-9629-3E829E68A81D}" destId="{754F3019-2DDA-4FC6-8F8E-B9BAD1EA2054}" srcOrd="1" destOrd="0" presId="urn:microsoft.com/office/officeart/2008/layout/VerticalCurvedList"/>
    <dgm:cxn modelId="{5DA6E921-FF86-7642-846E-DC77FF1787FA}" type="presParOf" srcId="{31484578-298D-44EE-9629-3E829E68A81D}" destId="{BC0F5615-295B-4DA6-BCE5-EF2ED0916303}" srcOrd="2" destOrd="0" presId="urn:microsoft.com/office/officeart/2008/layout/VerticalCurvedList"/>
    <dgm:cxn modelId="{4053B847-E523-9443-9EA2-8B9E8BD372F3}" type="presParOf" srcId="{31484578-298D-44EE-9629-3E829E68A81D}" destId="{97CDAFFC-E3ED-46A3-AF5C-D9AEF5EB5B1D}" srcOrd="3" destOrd="0" presId="urn:microsoft.com/office/officeart/2008/layout/VerticalCurvedList"/>
    <dgm:cxn modelId="{5E28C509-1416-3D42-B31F-24249B90B1B6}" type="presParOf" srcId="{42E56293-3C87-4357-817A-6798686458DE}" destId="{E2716F07-5F05-4190-A639-42DB56E26823}" srcOrd="1" destOrd="0" presId="urn:microsoft.com/office/officeart/2008/layout/VerticalCurvedList"/>
    <dgm:cxn modelId="{DCC0211D-BC86-824F-ADD5-339D58AE5CAB}" type="presParOf" srcId="{42E56293-3C87-4357-817A-6798686458DE}" destId="{6787515E-E0AD-49C4-BF26-15EDDB597F28}" srcOrd="2" destOrd="0" presId="urn:microsoft.com/office/officeart/2008/layout/VerticalCurvedList"/>
    <dgm:cxn modelId="{997A9F27-8F69-944D-ABDC-455868285143}" type="presParOf" srcId="{6787515E-E0AD-49C4-BF26-15EDDB597F28}" destId="{4FBB1D76-58B7-4341-843C-8B4FE8E7E8D6}" srcOrd="0" destOrd="0" presId="urn:microsoft.com/office/officeart/2008/layout/VerticalCurvedList"/>
    <dgm:cxn modelId="{90F57472-016E-AF40-9100-5686395F4D21}" type="presParOf" srcId="{42E56293-3C87-4357-817A-6798686458DE}" destId="{989337A1-0165-4DD9-99C1-0DD6D6D880FB}" srcOrd="3" destOrd="0" presId="urn:microsoft.com/office/officeart/2008/layout/VerticalCurvedList"/>
    <dgm:cxn modelId="{CDE77887-FA1B-1044-9969-1667500C0AEC}" type="presParOf" srcId="{42E56293-3C87-4357-817A-6798686458DE}" destId="{76D9CAE7-364D-407F-AA3E-4676312017C2}" srcOrd="4" destOrd="0" presId="urn:microsoft.com/office/officeart/2008/layout/VerticalCurvedList"/>
    <dgm:cxn modelId="{A0BCC715-7D51-8B48-97EF-39EC9E61A43E}" type="presParOf" srcId="{76D9CAE7-364D-407F-AA3E-4676312017C2}" destId="{B21BFA42-25A2-4B35-94C0-DCD722D12D1C}" srcOrd="0" destOrd="0" presId="urn:microsoft.com/office/officeart/2008/layout/VerticalCurvedList"/>
    <dgm:cxn modelId="{B1D7DDB6-52E9-EC41-8A45-CF2DF7B86CF2}" type="presParOf" srcId="{42E56293-3C87-4357-817A-6798686458DE}" destId="{A1ECB476-F6CE-4F4C-8BE0-A6FC9D0551DB}" srcOrd="5" destOrd="0" presId="urn:microsoft.com/office/officeart/2008/layout/VerticalCurvedList"/>
    <dgm:cxn modelId="{73EF1735-CE52-B84F-9244-01BA8E3DDA0E}" type="presParOf" srcId="{42E56293-3C87-4357-817A-6798686458DE}" destId="{A64912C1-0507-4D5C-A0B8-79661F18AC1F}" srcOrd="6" destOrd="0" presId="urn:microsoft.com/office/officeart/2008/layout/VerticalCurvedList"/>
    <dgm:cxn modelId="{1F91FE29-A053-6949-8093-2B73B92E1D35}" type="presParOf" srcId="{A64912C1-0507-4D5C-A0B8-79661F18AC1F}" destId="{BBC4B4BA-A916-4E74-9C76-B21712375D78}" srcOrd="0" destOrd="0" presId="urn:microsoft.com/office/officeart/2008/layout/VerticalCurvedList"/>
    <dgm:cxn modelId="{D9047F34-94B1-E948-BA00-79C36EA1D16D}" type="presParOf" srcId="{42E56293-3C87-4357-817A-6798686458DE}" destId="{B6C67ECD-27A2-4F19-AD41-3CAC080A0633}" srcOrd="7" destOrd="0" presId="urn:microsoft.com/office/officeart/2008/layout/VerticalCurvedList"/>
    <dgm:cxn modelId="{04B78941-78A2-AD48-9DE5-2FC001CB0C08}" type="presParOf" srcId="{42E56293-3C87-4357-817A-6798686458DE}" destId="{EFA62251-B535-43DA-A8DF-1532A13887A2}" srcOrd="8" destOrd="0" presId="urn:microsoft.com/office/officeart/2008/layout/VerticalCurvedList"/>
    <dgm:cxn modelId="{3BF155BD-A6C5-6643-A1D0-DEAC70515EFA}" type="presParOf" srcId="{EFA62251-B535-43DA-A8DF-1532A13887A2}" destId="{82CF6838-3765-4744-A13C-75340A8FCE4F}" srcOrd="0" destOrd="0" presId="urn:microsoft.com/office/officeart/2008/layout/VerticalCurvedList"/>
    <dgm:cxn modelId="{573B9222-8934-B049-8F07-ACB2405E904F}" type="presParOf" srcId="{42E56293-3C87-4357-817A-6798686458DE}" destId="{982A230D-E111-4F01-BB51-5D66C3F9DBB7}" srcOrd="9" destOrd="0" presId="urn:microsoft.com/office/officeart/2008/layout/VerticalCurvedList"/>
    <dgm:cxn modelId="{363A3A5F-D9AC-A848-96F0-A4756A729E7B}" type="presParOf" srcId="{42E56293-3C87-4357-817A-6798686458DE}" destId="{3B383978-22BE-4862-BCAE-0F20E9D21AAC}" srcOrd="10" destOrd="0" presId="urn:microsoft.com/office/officeart/2008/layout/VerticalCurvedList"/>
    <dgm:cxn modelId="{1D962EBD-EE27-CA41-BC94-CA6AE867D403}" type="presParOf" srcId="{3B383978-22BE-4862-BCAE-0F20E9D21AAC}" destId="{75B3E928-B91F-4C78-90FB-AE295719535B}" srcOrd="0" destOrd="0" presId="urn:microsoft.com/office/officeart/2008/layout/VerticalCurvedList"/>
    <dgm:cxn modelId="{8DBFE91C-33FC-E644-9489-E19745952B48}" type="presParOf" srcId="{42E56293-3C87-4357-817A-6798686458DE}" destId="{C5533A81-4C51-40A4-B753-ED20332734B7}" srcOrd="11" destOrd="0" presId="urn:microsoft.com/office/officeart/2008/layout/VerticalCurvedList"/>
    <dgm:cxn modelId="{A6E44774-B839-8947-B7F9-E8C1D1BB9A1E}" type="presParOf" srcId="{42E56293-3C87-4357-817A-6798686458DE}" destId="{DD76F633-43F4-448E-AB78-073E4C46CC93}" srcOrd="12" destOrd="0" presId="urn:microsoft.com/office/officeart/2008/layout/VerticalCurvedList"/>
    <dgm:cxn modelId="{6A71681F-202F-864B-A05C-3F5AD2B54C2C}" type="presParOf" srcId="{DD76F633-43F4-448E-AB78-073E4C46CC93}" destId="{E22F7421-AE0B-4A7A-81A7-B88D99CB58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104AFC-0BFF-C945-818A-28EC5A61EB73}" type="doc">
      <dgm:prSet loTypeId="urn:microsoft.com/office/officeart/2005/8/layout/orgChart1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576C778-3DC5-B64A-9F58-2C5A3F1F6DCC}">
      <dgm:prSet phldrT="[Текст]"/>
      <dgm:spPr/>
      <dgm:t>
        <a:bodyPr/>
        <a:lstStyle/>
        <a:p>
          <a:r>
            <a:rPr lang="ru-RU" dirty="0" smtClean="0"/>
            <a:t>Структуры данных</a:t>
          </a:r>
          <a:endParaRPr lang="ru-RU" dirty="0"/>
        </a:p>
      </dgm:t>
    </dgm:pt>
    <dgm:pt modelId="{14A12FF3-273D-0E4B-B5EA-CF3FFB7BBD4B}" type="parTrans" cxnId="{3EF677E9-3839-FD4F-900C-28EE2EF258BC}">
      <dgm:prSet/>
      <dgm:spPr/>
      <dgm:t>
        <a:bodyPr/>
        <a:lstStyle/>
        <a:p>
          <a:endParaRPr lang="ru-RU"/>
        </a:p>
      </dgm:t>
    </dgm:pt>
    <dgm:pt modelId="{87DBDC70-9EA1-0F46-B8DE-CC0634E5FFB7}" type="sibTrans" cxnId="{3EF677E9-3839-FD4F-900C-28EE2EF258BC}">
      <dgm:prSet/>
      <dgm:spPr/>
      <dgm:t>
        <a:bodyPr/>
        <a:lstStyle/>
        <a:p>
          <a:endParaRPr lang="ru-RU"/>
        </a:p>
      </dgm:t>
    </dgm:pt>
    <dgm:pt modelId="{F817FCE1-FB2F-724E-9622-F1E76F7E5149}">
      <dgm:prSet phldrT="[Текст]"/>
      <dgm:spPr/>
      <dgm:t>
        <a:bodyPr/>
        <a:lstStyle/>
        <a:p>
          <a:r>
            <a:rPr lang="ru-RU" dirty="0" smtClean="0"/>
            <a:t>линейные</a:t>
          </a:r>
          <a:endParaRPr lang="ru-RU" dirty="0"/>
        </a:p>
      </dgm:t>
    </dgm:pt>
    <dgm:pt modelId="{FDFA5890-AF7D-F74E-988B-9C52D28A9833}" type="parTrans" cxnId="{42E91DE6-24B1-CA4C-AD31-F8FA3B2547A1}">
      <dgm:prSet/>
      <dgm:spPr/>
      <dgm:t>
        <a:bodyPr/>
        <a:lstStyle/>
        <a:p>
          <a:endParaRPr lang="ru-RU"/>
        </a:p>
      </dgm:t>
    </dgm:pt>
    <dgm:pt modelId="{298DFF44-D0B2-D246-87A1-86647E232923}" type="sibTrans" cxnId="{42E91DE6-24B1-CA4C-AD31-F8FA3B2547A1}">
      <dgm:prSet/>
      <dgm:spPr/>
      <dgm:t>
        <a:bodyPr/>
        <a:lstStyle/>
        <a:p>
          <a:endParaRPr lang="ru-RU"/>
        </a:p>
      </dgm:t>
    </dgm:pt>
    <dgm:pt modelId="{1DB49B23-5E7A-EF4B-BF12-42E1ABF2D231}">
      <dgm:prSet phldrT="[Текст]"/>
      <dgm:spPr/>
      <dgm:t>
        <a:bodyPr/>
        <a:lstStyle/>
        <a:p>
          <a:r>
            <a:rPr lang="ru-RU" dirty="0" smtClean="0"/>
            <a:t>нелинейные</a:t>
          </a:r>
          <a:endParaRPr lang="ru-RU" dirty="0"/>
        </a:p>
      </dgm:t>
    </dgm:pt>
    <dgm:pt modelId="{FBEF8C7F-E8A8-5744-A3F9-325DA0383C87}" type="parTrans" cxnId="{DA147D70-5B59-704F-A9C3-71FB6FA8DD24}">
      <dgm:prSet/>
      <dgm:spPr/>
      <dgm:t>
        <a:bodyPr/>
        <a:lstStyle/>
        <a:p>
          <a:endParaRPr lang="ru-RU"/>
        </a:p>
      </dgm:t>
    </dgm:pt>
    <dgm:pt modelId="{2DDD71FC-7402-5B4F-83A7-FDC705A3A108}" type="sibTrans" cxnId="{DA147D70-5B59-704F-A9C3-71FB6FA8DD24}">
      <dgm:prSet/>
      <dgm:spPr/>
      <dgm:t>
        <a:bodyPr/>
        <a:lstStyle/>
        <a:p>
          <a:endParaRPr lang="ru-RU"/>
        </a:p>
      </dgm:t>
    </dgm:pt>
    <dgm:pt modelId="{1A666105-C925-334C-87B9-29165180596E}">
      <dgm:prSet/>
      <dgm:spPr/>
      <dgm:t>
        <a:bodyPr/>
        <a:lstStyle/>
        <a:p>
          <a:r>
            <a:rPr lang="ru-RU" dirty="0" smtClean="0"/>
            <a:t>список</a:t>
          </a:r>
          <a:endParaRPr lang="ru-RU" dirty="0"/>
        </a:p>
      </dgm:t>
    </dgm:pt>
    <dgm:pt modelId="{CDBE4CA6-9CF8-B04F-8139-280B0B7D36FF}" type="parTrans" cxnId="{624AA0CC-024A-4142-B982-C05A2D0767CE}">
      <dgm:prSet/>
      <dgm:spPr/>
      <dgm:t>
        <a:bodyPr/>
        <a:lstStyle/>
        <a:p>
          <a:endParaRPr lang="ru-RU"/>
        </a:p>
      </dgm:t>
    </dgm:pt>
    <dgm:pt modelId="{821F72C8-41D8-BD45-A248-8993C3E17D5D}" type="sibTrans" cxnId="{624AA0CC-024A-4142-B982-C05A2D0767CE}">
      <dgm:prSet/>
      <dgm:spPr/>
      <dgm:t>
        <a:bodyPr/>
        <a:lstStyle/>
        <a:p>
          <a:endParaRPr lang="ru-RU"/>
        </a:p>
      </dgm:t>
    </dgm:pt>
    <dgm:pt modelId="{F119F4AD-6BC2-A841-8E65-B491BD5E92D0}">
      <dgm:prSet/>
      <dgm:spPr/>
      <dgm:t>
        <a:bodyPr/>
        <a:lstStyle/>
        <a:p>
          <a:r>
            <a:rPr lang="ru-RU" dirty="0" smtClean="0"/>
            <a:t>очередь</a:t>
          </a:r>
          <a:endParaRPr lang="ru-RU" dirty="0"/>
        </a:p>
      </dgm:t>
    </dgm:pt>
    <dgm:pt modelId="{3E7629CC-D9C8-9442-BC28-275B47C7E76D}" type="parTrans" cxnId="{6FC5E65D-7896-1E43-9306-899D088236B5}">
      <dgm:prSet/>
      <dgm:spPr/>
      <dgm:t>
        <a:bodyPr/>
        <a:lstStyle/>
        <a:p>
          <a:endParaRPr lang="ru-RU"/>
        </a:p>
      </dgm:t>
    </dgm:pt>
    <dgm:pt modelId="{4817739F-FF3B-5946-B3B1-5AA07A0C2346}" type="sibTrans" cxnId="{6FC5E65D-7896-1E43-9306-899D088236B5}">
      <dgm:prSet/>
      <dgm:spPr/>
      <dgm:t>
        <a:bodyPr/>
        <a:lstStyle/>
        <a:p>
          <a:endParaRPr lang="ru-RU"/>
        </a:p>
      </dgm:t>
    </dgm:pt>
    <dgm:pt modelId="{4C78AB90-744A-424A-9A39-37B5B16207FC}">
      <dgm:prSet/>
      <dgm:spPr/>
      <dgm:t>
        <a:bodyPr/>
        <a:lstStyle/>
        <a:p>
          <a:r>
            <a:rPr lang="ru-RU" dirty="0" smtClean="0"/>
            <a:t>стек</a:t>
          </a:r>
          <a:endParaRPr lang="ru-RU" dirty="0"/>
        </a:p>
      </dgm:t>
    </dgm:pt>
    <dgm:pt modelId="{34A9CFAD-FE4F-F549-BABF-57E4BC186A26}" type="parTrans" cxnId="{7B580D86-DB59-B54F-AACC-E8309F90305E}">
      <dgm:prSet/>
      <dgm:spPr/>
      <dgm:t>
        <a:bodyPr/>
        <a:lstStyle/>
        <a:p>
          <a:endParaRPr lang="ru-RU"/>
        </a:p>
      </dgm:t>
    </dgm:pt>
    <dgm:pt modelId="{3F6719D8-9111-9F49-BB38-4FC5B2DB8C9B}" type="sibTrans" cxnId="{7B580D86-DB59-B54F-AACC-E8309F90305E}">
      <dgm:prSet/>
      <dgm:spPr/>
      <dgm:t>
        <a:bodyPr/>
        <a:lstStyle/>
        <a:p>
          <a:endParaRPr lang="ru-RU"/>
        </a:p>
      </dgm:t>
    </dgm:pt>
    <dgm:pt modelId="{19856B1C-5520-C249-8AD0-78795CDA7977}">
      <dgm:prSet/>
      <dgm:spPr/>
      <dgm:t>
        <a:bodyPr/>
        <a:lstStyle/>
        <a:p>
          <a:r>
            <a:rPr lang="ru-RU" dirty="0" smtClean="0"/>
            <a:t>граф</a:t>
          </a:r>
          <a:endParaRPr lang="ru-RU" dirty="0"/>
        </a:p>
      </dgm:t>
    </dgm:pt>
    <dgm:pt modelId="{DFD8FEA7-F291-624F-A982-F50246DB8273}" type="parTrans" cxnId="{1A31C70F-F68B-C646-A84D-86499F5B2038}">
      <dgm:prSet/>
      <dgm:spPr/>
      <dgm:t>
        <a:bodyPr/>
        <a:lstStyle/>
        <a:p>
          <a:endParaRPr lang="ru-RU"/>
        </a:p>
      </dgm:t>
    </dgm:pt>
    <dgm:pt modelId="{22763BD9-38A7-844D-BC8B-CFFEDC6184CB}" type="sibTrans" cxnId="{1A31C70F-F68B-C646-A84D-86499F5B2038}">
      <dgm:prSet/>
      <dgm:spPr/>
      <dgm:t>
        <a:bodyPr/>
        <a:lstStyle/>
        <a:p>
          <a:endParaRPr lang="ru-RU"/>
        </a:p>
      </dgm:t>
    </dgm:pt>
    <dgm:pt modelId="{192331FF-5AB1-964D-B837-F3EE73B97D20}">
      <dgm:prSet/>
      <dgm:spPr/>
      <dgm:t>
        <a:bodyPr/>
        <a:lstStyle/>
        <a:p>
          <a:r>
            <a:rPr lang="ru-RU" dirty="0" err="1" smtClean="0"/>
            <a:t>днрево</a:t>
          </a:r>
          <a:endParaRPr lang="ru-RU" dirty="0"/>
        </a:p>
      </dgm:t>
    </dgm:pt>
    <dgm:pt modelId="{DF0A3513-7A35-5B41-8C7A-B95184B995F4}" type="parTrans" cxnId="{F3448A77-020C-AC44-8B5C-F7BE20094B8C}">
      <dgm:prSet/>
      <dgm:spPr/>
      <dgm:t>
        <a:bodyPr/>
        <a:lstStyle/>
        <a:p>
          <a:endParaRPr lang="ru-RU"/>
        </a:p>
      </dgm:t>
    </dgm:pt>
    <dgm:pt modelId="{B501C380-8D54-7042-9528-485BF3123F88}" type="sibTrans" cxnId="{F3448A77-020C-AC44-8B5C-F7BE20094B8C}">
      <dgm:prSet/>
      <dgm:spPr/>
      <dgm:t>
        <a:bodyPr/>
        <a:lstStyle/>
        <a:p>
          <a:endParaRPr lang="ru-RU"/>
        </a:p>
      </dgm:t>
    </dgm:pt>
    <dgm:pt modelId="{D93097C7-0B9C-9F43-B188-7237305C5534}">
      <dgm:prSet/>
      <dgm:spPr/>
      <dgm:t>
        <a:bodyPr/>
        <a:lstStyle/>
        <a:p>
          <a:r>
            <a:rPr lang="ru-RU" dirty="0" smtClean="0"/>
            <a:t>бинарное дерево</a:t>
          </a:r>
          <a:endParaRPr lang="ru-RU" dirty="0"/>
        </a:p>
      </dgm:t>
    </dgm:pt>
    <dgm:pt modelId="{7D1E82B2-B4FB-504E-A41B-6A79ED7C9813}" type="parTrans" cxnId="{B754EF35-0F63-044F-B917-9A30EE3ED414}">
      <dgm:prSet/>
      <dgm:spPr/>
      <dgm:t>
        <a:bodyPr/>
        <a:lstStyle/>
        <a:p>
          <a:endParaRPr lang="ru-RU"/>
        </a:p>
      </dgm:t>
    </dgm:pt>
    <dgm:pt modelId="{68D5230B-5116-AF44-B77C-F7DB035B9FD8}" type="sibTrans" cxnId="{B754EF35-0F63-044F-B917-9A30EE3ED414}">
      <dgm:prSet/>
      <dgm:spPr/>
      <dgm:t>
        <a:bodyPr/>
        <a:lstStyle/>
        <a:p>
          <a:endParaRPr lang="ru-RU"/>
        </a:p>
      </dgm:t>
    </dgm:pt>
    <dgm:pt modelId="{6FEDCBF7-907A-BB48-8439-36B0E049FE09}" type="pres">
      <dgm:prSet presAssocID="{F6104AFC-0BFF-C945-818A-28EC5A61EB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53B58D-4190-FD4D-91D2-340B1050B3DC}" type="pres">
      <dgm:prSet presAssocID="{1576C778-3DC5-B64A-9F58-2C5A3F1F6DCC}" presName="hierRoot1" presStyleCnt="0">
        <dgm:presLayoutVars>
          <dgm:hierBranch val="init"/>
        </dgm:presLayoutVars>
      </dgm:prSet>
      <dgm:spPr/>
    </dgm:pt>
    <dgm:pt modelId="{74EB99D2-E3DB-DD4B-959C-B84A81183C9E}" type="pres">
      <dgm:prSet presAssocID="{1576C778-3DC5-B64A-9F58-2C5A3F1F6DCC}" presName="rootComposite1" presStyleCnt="0"/>
      <dgm:spPr/>
    </dgm:pt>
    <dgm:pt modelId="{D222EB34-2844-7943-A5F8-67231B114537}" type="pres">
      <dgm:prSet presAssocID="{1576C778-3DC5-B64A-9F58-2C5A3F1F6DCC}" presName="rootText1" presStyleLbl="node0" presStyleIdx="0" presStyleCnt="1" custScaleX="183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AABAD6-C74C-754E-A401-5B131CAE58FC}" type="pres">
      <dgm:prSet presAssocID="{1576C778-3DC5-B64A-9F58-2C5A3F1F6DC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5B3E1A-6824-694E-830C-3A38345A1691}" type="pres">
      <dgm:prSet presAssocID="{1576C778-3DC5-B64A-9F58-2C5A3F1F6DCC}" presName="hierChild2" presStyleCnt="0"/>
      <dgm:spPr/>
    </dgm:pt>
    <dgm:pt modelId="{465D1F91-6C85-9341-A935-353E8FAEB559}" type="pres">
      <dgm:prSet presAssocID="{FDFA5890-AF7D-F74E-988B-9C52D28A983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F3941BF-F27C-4C4A-8FF3-3B49F97A76A2}" type="pres">
      <dgm:prSet presAssocID="{F817FCE1-FB2F-724E-9622-F1E76F7E5149}" presName="hierRoot2" presStyleCnt="0">
        <dgm:presLayoutVars>
          <dgm:hierBranch val="init"/>
        </dgm:presLayoutVars>
      </dgm:prSet>
      <dgm:spPr/>
    </dgm:pt>
    <dgm:pt modelId="{E41A0E09-FFA7-F740-86C5-8C39CC7E36DF}" type="pres">
      <dgm:prSet presAssocID="{F817FCE1-FB2F-724E-9622-F1E76F7E5149}" presName="rootComposite" presStyleCnt="0"/>
      <dgm:spPr/>
    </dgm:pt>
    <dgm:pt modelId="{42A52E18-967E-7D43-9490-515E6B772378}" type="pres">
      <dgm:prSet presAssocID="{F817FCE1-FB2F-724E-9622-F1E76F7E514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C8465F-7EDD-C042-BAE3-89A6F87F821D}" type="pres">
      <dgm:prSet presAssocID="{F817FCE1-FB2F-724E-9622-F1E76F7E5149}" presName="rootConnector" presStyleLbl="node2" presStyleIdx="0" presStyleCnt="2"/>
      <dgm:spPr/>
      <dgm:t>
        <a:bodyPr/>
        <a:lstStyle/>
        <a:p>
          <a:endParaRPr lang="ru-RU"/>
        </a:p>
      </dgm:t>
    </dgm:pt>
    <dgm:pt modelId="{39D09D70-A4F2-3440-829A-021564BEF15F}" type="pres">
      <dgm:prSet presAssocID="{F817FCE1-FB2F-724E-9622-F1E76F7E5149}" presName="hierChild4" presStyleCnt="0"/>
      <dgm:spPr/>
    </dgm:pt>
    <dgm:pt modelId="{A1D24ACC-A02E-D244-8DB3-97D031241201}" type="pres">
      <dgm:prSet presAssocID="{CDBE4CA6-9CF8-B04F-8139-280B0B7D36FF}" presName="Name37" presStyleLbl="parChTrans1D3" presStyleIdx="0" presStyleCnt="2"/>
      <dgm:spPr/>
      <dgm:t>
        <a:bodyPr/>
        <a:lstStyle/>
        <a:p>
          <a:endParaRPr lang="ru-RU"/>
        </a:p>
      </dgm:t>
    </dgm:pt>
    <dgm:pt modelId="{13B1BB5E-3DB2-FD47-93B3-2C13C1E24110}" type="pres">
      <dgm:prSet presAssocID="{1A666105-C925-334C-87B9-29165180596E}" presName="hierRoot2" presStyleCnt="0">
        <dgm:presLayoutVars>
          <dgm:hierBranch/>
        </dgm:presLayoutVars>
      </dgm:prSet>
      <dgm:spPr/>
    </dgm:pt>
    <dgm:pt modelId="{84366A53-73BD-634A-B701-0E7F09C4DDF4}" type="pres">
      <dgm:prSet presAssocID="{1A666105-C925-334C-87B9-29165180596E}" presName="rootComposite" presStyleCnt="0"/>
      <dgm:spPr/>
    </dgm:pt>
    <dgm:pt modelId="{98B45193-3E4D-DE48-AE74-170A10A6027C}" type="pres">
      <dgm:prSet presAssocID="{1A666105-C925-334C-87B9-29165180596E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5DA690-63D5-5F44-A809-BC1BFB474C38}" type="pres">
      <dgm:prSet presAssocID="{1A666105-C925-334C-87B9-29165180596E}" presName="rootConnector" presStyleLbl="node3" presStyleIdx="0" presStyleCnt="2"/>
      <dgm:spPr/>
      <dgm:t>
        <a:bodyPr/>
        <a:lstStyle/>
        <a:p>
          <a:endParaRPr lang="ru-RU"/>
        </a:p>
      </dgm:t>
    </dgm:pt>
    <dgm:pt modelId="{1570D450-565B-E54F-9ED5-5EFA906E3153}" type="pres">
      <dgm:prSet presAssocID="{1A666105-C925-334C-87B9-29165180596E}" presName="hierChild4" presStyleCnt="0"/>
      <dgm:spPr/>
    </dgm:pt>
    <dgm:pt modelId="{A74ABEAC-F14A-4C42-A235-FE498695C709}" type="pres">
      <dgm:prSet presAssocID="{3E7629CC-D9C8-9442-BC28-275B47C7E76D}" presName="Name35" presStyleLbl="parChTrans1D4" presStyleIdx="0" presStyleCnt="4"/>
      <dgm:spPr/>
      <dgm:t>
        <a:bodyPr/>
        <a:lstStyle/>
        <a:p>
          <a:endParaRPr lang="ru-RU"/>
        </a:p>
      </dgm:t>
    </dgm:pt>
    <dgm:pt modelId="{9125176D-6916-8D42-8095-D5A2FDA23C0D}" type="pres">
      <dgm:prSet presAssocID="{F119F4AD-6BC2-A841-8E65-B491BD5E92D0}" presName="hierRoot2" presStyleCnt="0">
        <dgm:presLayoutVars>
          <dgm:hierBranch val="init"/>
        </dgm:presLayoutVars>
      </dgm:prSet>
      <dgm:spPr/>
    </dgm:pt>
    <dgm:pt modelId="{0019C363-84FE-A74D-B88E-0D000D90A463}" type="pres">
      <dgm:prSet presAssocID="{F119F4AD-6BC2-A841-8E65-B491BD5E92D0}" presName="rootComposite" presStyleCnt="0"/>
      <dgm:spPr/>
    </dgm:pt>
    <dgm:pt modelId="{37B888B3-594D-1947-B4A3-D838877A5BA3}" type="pres">
      <dgm:prSet presAssocID="{F119F4AD-6BC2-A841-8E65-B491BD5E92D0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1C9ABA-04B3-4841-8D55-4BD331C6C7C3}" type="pres">
      <dgm:prSet presAssocID="{F119F4AD-6BC2-A841-8E65-B491BD5E92D0}" presName="rootConnector" presStyleLbl="node4" presStyleIdx="0" presStyleCnt="4"/>
      <dgm:spPr/>
      <dgm:t>
        <a:bodyPr/>
        <a:lstStyle/>
        <a:p>
          <a:endParaRPr lang="ru-RU"/>
        </a:p>
      </dgm:t>
    </dgm:pt>
    <dgm:pt modelId="{836DF4D3-5E9E-9349-874B-6587736E3219}" type="pres">
      <dgm:prSet presAssocID="{F119F4AD-6BC2-A841-8E65-B491BD5E92D0}" presName="hierChild4" presStyleCnt="0"/>
      <dgm:spPr/>
    </dgm:pt>
    <dgm:pt modelId="{6E29B669-6356-EE4F-8434-6E15164CAF7D}" type="pres">
      <dgm:prSet presAssocID="{F119F4AD-6BC2-A841-8E65-B491BD5E92D0}" presName="hierChild5" presStyleCnt="0"/>
      <dgm:spPr/>
    </dgm:pt>
    <dgm:pt modelId="{56F764EF-B33E-A348-B334-6F1239E25A94}" type="pres">
      <dgm:prSet presAssocID="{34A9CFAD-FE4F-F549-BABF-57E4BC186A26}" presName="Name35" presStyleLbl="parChTrans1D4" presStyleIdx="1" presStyleCnt="4"/>
      <dgm:spPr/>
      <dgm:t>
        <a:bodyPr/>
        <a:lstStyle/>
        <a:p>
          <a:endParaRPr lang="ru-RU"/>
        </a:p>
      </dgm:t>
    </dgm:pt>
    <dgm:pt modelId="{0EB291D4-948B-954D-8DDC-C5EE6F31F304}" type="pres">
      <dgm:prSet presAssocID="{4C78AB90-744A-424A-9A39-37B5B16207FC}" presName="hierRoot2" presStyleCnt="0">
        <dgm:presLayoutVars>
          <dgm:hierBranch val="init"/>
        </dgm:presLayoutVars>
      </dgm:prSet>
      <dgm:spPr/>
    </dgm:pt>
    <dgm:pt modelId="{2D3DD1DB-AED9-C342-B91C-9525C7B39F30}" type="pres">
      <dgm:prSet presAssocID="{4C78AB90-744A-424A-9A39-37B5B16207FC}" presName="rootComposite" presStyleCnt="0"/>
      <dgm:spPr/>
    </dgm:pt>
    <dgm:pt modelId="{0325E3F9-7449-4F42-8FF3-065E16A73A18}" type="pres">
      <dgm:prSet presAssocID="{4C78AB90-744A-424A-9A39-37B5B16207FC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49A852-F24D-BA42-8803-7FDC63C811A9}" type="pres">
      <dgm:prSet presAssocID="{4C78AB90-744A-424A-9A39-37B5B16207FC}" presName="rootConnector" presStyleLbl="node4" presStyleIdx="1" presStyleCnt="4"/>
      <dgm:spPr/>
      <dgm:t>
        <a:bodyPr/>
        <a:lstStyle/>
        <a:p>
          <a:endParaRPr lang="ru-RU"/>
        </a:p>
      </dgm:t>
    </dgm:pt>
    <dgm:pt modelId="{11D4BB1E-1C0F-8046-9E46-B58B4F5DDB42}" type="pres">
      <dgm:prSet presAssocID="{4C78AB90-744A-424A-9A39-37B5B16207FC}" presName="hierChild4" presStyleCnt="0"/>
      <dgm:spPr/>
    </dgm:pt>
    <dgm:pt modelId="{2A802DAC-7F5D-5343-B368-8CA01ED3DBC1}" type="pres">
      <dgm:prSet presAssocID="{4C78AB90-744A-424A-9A39-37B5B16207FC}" presName="hierChild5" presStyleCnt="0"/>
      <dgm:spPr/>
    </dgm:pt>
    <dgm:pt modelId="{C3330A04-9CE2-3848-8F45-9CCD9846323B}" type="pres">
      <dgm:prSet presAssocID="{1A666105-C925-334C-87B9-29165180596E}" presName="hierChild5" presStyleCnt="0"/>
      <dgm:spPr/>
    </dgm:pt>
    <dgm:pt modelId="{1B516487-B5AD-2E43-8B6F-7116E991B2F9}" type="pres">
      <dgm:prSet presAssocID="{F817FCE1-FB2F-724E-9622-F1E76F7E5149}" presName="hierChild5" presStyleCnt="0"/>
      <dgm:spPr/>
    </dgm:pt>
    <dgm:pt modelId="{D81EB6C5-305E-C44F-8830-BE73DD26D3F0}" type="pres">
      <dgm:prSet presAssocID="{FBEF8C7F-E8A8-5744-A3F9-325DA0383C8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0F1D833-C3EE-A44D-903B-DA1BF148D900}" type="pres">
      <dgm:prSet presAssocID="{1DB49B23-5E7A-EF4B-BF12-42E1ABF2D231}" presName="hierRoot2" presStyleCnt="0">
        <dgm:presLayoutVars>
          <dgm:hierBranch val="init"/>
        </dgm:presLayoutVars>
      </dgm:prSet>
      <dgm:spPr/>
    </dgm:pt>
    <dgm:pt modelId="{1016FBC0-C675-DE4D-9949-0E2EBB626992}" type="pres">
      <dgm:prSet presAssocID="{1DB49B23-5E7A-EF4B-BF12-42E1ABF2D231}" presName="rootComposite" presStyleCnt="0"/>
      <dgm:spPr/>
    </dgm:pt>
    <dgm:pt modelId="{A2502003-8162-724A-9595-37205CD60EF0}" type="pres">
      <dgm:prSet presAssocID="{1DB49B23-5E7A-EF4B-BF12-42E1ABF2D23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515E4C-BF8F-CA43-9DBB-B17433EBF8FD}" type="pres">
      <dgm:prSet presAssocID="{1DB49B23-5E7A-EF4B-BF12-42E1ABF2D231}" presName="rootConnector" presStyleLbl="node2" presStyleIdx="1" presStyleCnt="2"/>
      <dgm:spPr/>
      <dgm:t>
        <a:bodyPr/>
        <a:lstStyle/>
        <a:p>
          <a:endParaRPr lang="ru-RU"/>
        </a:p>
      </dgm:t>
    </dgm:pt>
    <dgm:pt modelId="{EC8E5C56-2B9E-D64A-885F-611B77817804}" type="pres">
      <dgm:prSet presAssocID="{1DB49B23-5E7A-EF4B-BF12-42E1ABF2D231}" presName="hierChild4" presStyleCnt="0"/>
      <dgm:spPr/>
    </dgm:pt>
    <dgm:pt modelId="{AEB526A5-5883-FF4C-8EB6-CFA855D9B416}" type="pres">
      <dgm:prSet presAssocID="{DFD8FEA7-F291-624F-A982-F50246DB8273}" presName="Name37" presStyleLbl="parChTrans1D3" presStyleIdx="1" presStyleCnt="2"/>
      <dgm:spPr/>
      <dgm:t>
        <a:bodyPr/>
        <a:lstStyle/>
        <a:p>
          <a:endParaRPr lang="ru-RU"/>
        </a:p>
      </dgm:t>
    </dgm:pt>
    <dgm:pt modelId="{8056A582-D334-0F42-9F4A-9C201AA77DF3}" type="pres">
      <dgm:prSet presAssocID="{19856B1C-5520-C249-8AD0-78795CDA7977}" presName="hierRoot2" presStyleCnt="0">
        <dgm:presLayoutVars>
          <dgm:hierBranch val="init"/>
        </dgm:presLayoutVars>
      </dgm:prSet>
      <dgm:spPr/>
    </dgm:pt>
    <dgm:pt modelId="{C465E5EF-6179-AA41-B027-92FB21F768E7}" type="pres">
      <dgm:prSet presAssocID="{19856B1C-5520-C249-8AD0-78795CDA7977}" presName="rootComposite" presStyleCnt="0"/>
      <dgm:spPr/>
    </dgm:pt>
    <dgm:pt modelId="{A809BB5A-85A6-C44D-9370-5C4A99A90798}" type="pres">
      <dgm:prSet presAssocID="{19856B1C-5520-C249-8AD0-78795CDA7977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42A27A-2CAD-C143-844A-1FC1E6D607B6}" type="pres">
      <dgm:prSet presAssocID="{19856B1C-5520-C249-8AD0-78795CDA7977}" presName="rootConnector" presStyleLbl="node3" presStyleIdx="1" presStyleCnt="2"/>
      <dgm:spPr/>
      <dgm:t>
        <a:bodyPr/>
        <a:lstStyle/>
        <a:p>
          <a:endParaRPr lang="ru-RU"/>
        </a:p>
      </dgm:t>
    </dgm:pt>
    <dgm:pt modelId="{3DEEDCCA-485F-6847-AC98-79BF1B9036E0}" type="pres">
      <dgm:prSet presAssocID="{19856B1C-5520-C249-8AD0-78795CDA7977}" presName="hierChild4" presStyleCnt="0"/>
      <dgm:spPr/>
    </dgm:pt>
    <dgm:pt modelId="{E3F93953-6FE7-3D41-A0E6-3802EAF86B34}" type="pres">
      <dgm:prSet presAssocID="{DF0A3513-7A35-5B41-8C7A-B95184B995F4}" presName="Name37" presStyleLbl="parChTrans1D4" presStyleIdx="2" presStyleCnt="4"/>
      <dgm:spPr/>
      <dgm:t>
        <a:bodyPr/>
        <a:lstStyle/>
        <a:p>
          <a:endParaRPr lang="ru-RU"/>
        </a:p>
      </dgm:t>
    </dgm:pt>
    <dgm:pt modelId="{013ABB05-BC5C-F748-8920-1A3BB171E506}" type="pres">
      <dgm:prSet presAssocID="{192331FF-5AB1-964D-B837-F3EE73B97D20}" presName="hierRoot2" presStyleCnt="0">
        <dgm:presLayoutVars>
          <dgm:hierBranch val="init"/>
        </dgm:presLayoutVars>
      </dgm:prSet>
      <dgm:spPr/>
    </dgm:pt>
    <dgm:pt modelId="{7A15580F-41B4-2549-BC40-F652CAD8080E}" type="pres">
      <dgm:prSet presAssocID="{192331FF-5AB1-964D-B837-F3EE73B97D20}" presName="rootComposite" presStyleCnt="0"/>
      <dgm:spPr/>
    </dgm:pt>
    <dgm:pt modelId="{E412EF7C-8D7F-6043-94C3-31A107BC1EBA}" type="pres">
      <dgm:prSet presAssocID="{192331FF-5AB1-964D-B837-F3EE73B97D20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A5D82C-C326-1944-A214-BFFDD2AAB0B6}" type="pres">
      <dgm:prSet presAssocID="{192331FF-5AB1-964D-B837-F3EE73B97D20}" presName="rootConnector" presStyleLbl="node4" presStyleIdx="2" presStyleCnt="4"/>
      <dgm:spPr/>
      <dgm:t>
        <a:bodyPr/>
        <a:lstStyle/>
        <a:p>
          <a:endParaRPr lang="ru-RU"/>
        </a:p>
      </dgm:t>
    </dgm:pt>
    <dgm:pt modelId="{05383637-B7F4-6F4F-9C30-DD4A818FFE1C}" type="pres">
      <dgm:prSet presAssocID="{192331FF-5AB1-964D-B837-F3EE73B97D20}" presName="hierChild4" presStyleCnt="0"/>
      <dgm:spPr/>
    </dgm:pt>
    <dgm:pt modelId="{4941BFC2-8B07-D641-97F6-CECF3C0CD3DA}" type="pres">
      <dgm:prSet presAssocID="{7D1E82B2-B4FB-504E-A41B-6A79ED7C9813}" presName="Name37" presStyleLbl="parChTrans1D4" presStyleIdx="3" presStyleCnt="4"/>
      <dgm:spPr/>
      <dgm:t>
        <a:bodyPr/>
        <a:lstStyle/>
        <a:p>
          <a:endParaRPr lang="ru-RU"/>
        </a:p>
      </dgm:t>
    </dgm:pt>
    <dgm:pt modelId="{4DFD8C73-C1B7-6346-8F88-30156005514B}" type="pres">
      <dgm:prSet presAssocID="{D93097C7-0B9C-9F43-B188-7237305C5534}" presName="hierRoot2" presStyleCnt="0">
        <dgm:presLayoutVars>
          <dgm:hierBranch val="init"/>
        </dgm:presLayoutVars>
      </dgm:prSet>
      <dgm:spPr/>
    </dgm:pt>
    <dgm:pt modelId="{64C897D5-548C-0140-B76F-18D48F1C8866}" type="pres">
      <dgm:prSet presAssocID="{D93097C7-0B9C-9F43-B188-7237305C5534}" presName="rootComposite" presStyleCnt="0"/>
      <dgm:spPr/>
    </dgm:pt>
    <dgm:pt modelId="{A4021A8E-8CE9-8D4A-992E-4C0B1B52D3EC}" type="pres">
      <dgm:prSet presAssocID="{D93097C7-0B9C-9F43-B188-7237305C5534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53C867-6564-BD4C-81EB-8FC51FE2A178}" type="pres">
      <dgm:prSet presAssocID="{D93097C7-0B9C-9F43-B188-7237305C5534}" presName="rootConnector" presStyleLbl="node4" presStyleIdx="3" presStyleCnt="4"/>
      <dgm:spPr/>
      <dgm:t>
        <a:bodyPr/>
        <a:lstStyle/>
        <a:p>
          <a:endParaRPr lang="ru-RU"/>
        </a:p>
      </dgm:t>
    </dgm:pt>
    <dgm:pt modelId="{6FC66CD3-8799-4242-B9DF-3A756DDD8561}" type="pres">
      <dgm:prSet presAssocID="{D93097C7-0B9C-9F43-B188-7237305C5534}" presName="hierChild4" presStyleCnt="0"/>
      <dgm:spPr/>
    </dgm:pt>
    <dgm:pt modelId="{EEB568B1-8ABC-AA47-9C73-9A50A8F243CD}" type="pres">
      <dgm:prSet presAssocID="{D93097C7-0B9C-9F43-B188-7237305C5534}" presName="hierChild5" presStyleCnt="0"/>
      <dgm:spPr/>
    </dgm:pt>
    <dgm:pt modelId="{37979C46-C49C-3C43-B1BA-A18EDC9A6B7A}" type="pres">
      <dgm:prSet presAssocID="{192331FF-5AB1-964D-B837-F3EE73B97D20}" presName="hierChild5" presStyleCnt="0"/>
      <dgm:spPr/>
    </dgm:pt>
    <dgm:pt modelId="{293A9452-590C-9947-B0CC-80B2F51561B1}" type="pres">
      <dgm:prSet presAssocID="{19856B1C-5520-C249-8AD0-78795CDA7977}" presName="hierChild5" presStyleCnt="0"/>
      <dgm:spPr/>
    </dgm:pt>
    <dgm:pt modelId="{31862741-92FF-DE42-A123-3F83A19F52E7}" type="pres">
      <dgm:prSet presAssocID="{1DB49B23-5E7A-EF4B-BF12-42E1ABF2D231}" presName="hierChild5" presStyleCnt="0"/>
      <dgm:spPr/>
    </dgm:pt>
    <dgm:pt modelId="{B4E573C1-ECD4-114E-916F-7D8E08EDAAAB}" type="pres">
      <dgm:prSet presAssocID="{1576C778-3DC5-B64A-9F58-2C5A3F1F6DCC}" presName="hierChild3" presStyleCnt="0"/>
      <dgm:spPr/>
    </dgm:pt>
  </dgm:ptLst>
  <dgm:cxnLst>
    <dgm:cxn modelId="{FE40879F-7C64-4B47-B6F2-2A83CD21ACEC}" type="presOf" srcId="{1A666105-C925-334C-87B9-29165180596E}" destId="{98B45193-3E4D-DE48-AE74-170A10A6027C}" srcOrd="0" destOrd="0" presId="urn:microsoft.com/office/officeart/2005/8/layout/orgChart1"/>
    <dgm:cxn modelId="{8AFB17F7-4638-A044-95E1-4F64A8755AF5}" type="presOf" srcId="{7D1E82B2-B4FB-504E-A41B-6A79ED7C9813}" destId="{4941BFC2-8B07-D641-97F6-CECF3C0CD3DA}" srcOrd="0" destOrd="0" presId="urn:microsoft.com/office/officeart/2005/8/layout/orgChart1"/>
    <dgm:cxn modelId="{6872DD11-2480-364B-9E6A-37DA9BF9FC45}" type="presOf" srcId="{FDFA5890-AF7D-F74E-988B-9C52D28A9833}" destId="{465D1F91-6C85-9341-A935-353E8FAEB559}" srcOrd="0" destOrd="0" presId="urn:microsoft.com/office/officeart/2005/8/layout/orgChart1"/>
    <dgm:cxn modelId="{07ACBB8B-87E1-6A46-A528-AA3A65E73B4E}" type="presOf" srcId="{192331FF-5AB1-964D-B837-F3EE73B97D20}" destId="{98A5D82C-C326-1944-A214-BFFDD2AAB0B6}" srcOrd="1" destOrd="0" presId="urn:microsoft.com/office/officeart/2005/8/layout/orgChart1"/>
    <dgm:cxn modelId="{9FE79143-E73D-394B-958E-BA30946BDC8A}" type="presOf" srcId="{1576C778-3DC5-B64A-9F58-2C5A3F1F6DCC}" destId="{D222EB34-2844-7943-A5F8-67231B114537}" srcOrd="0" destOrd="0" presId="urn:microsoft.com/office/officeart/2005/8/layout/orgChart1"/>
    <dgm:cxn modelId="{06348309-772D-024D-BCD6-971751AB1AFB}" type="presOf" srcId="{D93097C7-0B9C-9F43-B188-7237305C5534}" destId="{A4021A8E-8CE9-8D4A-992E-4C0B1B52D3EC}" srcOrd="0" destOrd="0" presId="urn:microsoft.com/office/officeart/2005/8/layout/orgChart1"/>
    <dgm:cxn modelId="{66ED4ADF-DA8D-7844-AB47-526BC47F0802}" type="presOf" srcId="{1A666105-C925-334C-87B9-29165180596E}" destId="{815DA690-63D5-5F44-A809-BC1BFB474C38}" srcOrd="1" destOrd="0" presId="urn:microsoft.com/office/officeart/2005/8/layout/orgChart1"/>
    <dgm:cxn modelId="{F3448A77-020C-AC44-8B5C-F7BE20094B8C}" srcId="{19856B1C-5520-C249-8AD0-78795CDA7977}" destId="{192331FF-5AB1-964D-B837-F3EE73B97D20}" srcOrd="0" destOrd="0" parTransId="{DF0A3513-7A35-5B41-8C7A-B95184B995F4}" sibTransId="{B501C380-8D54-7042-9528-485BF3123F88}"/>
    <dgm:cxn modelId="{773D53E4-0C08-5945-8994-25B360E71C8C}" type="presOf" srcId="{192331FF-5AB1-964D-B837-F3EE73B97D20}" destId="{E412EF7C-8D7F-6043-94C3-31A107BC1EBA}" srcOrd="0" destOrd="0" presId="urn:microsoft.com/office/officeart/2005/8/layout/orgChart1"/>
    <dgm:cxn modelId="{296723B1-ACEF-C34A-88D4-D4EBAB8583EA}" type="presOf" srcId="{4C78AB90-744A-424A-9A39-37B5B16207FC}" destId="{2949A852-F24D-BA42-8803-7FDC63C811A9}" srcOrd="1" destOrd="0" presId="urn:microsoft.com/office/officeart/2005/8/layout/orgChart1"/>
    <dgm:cxn modelId="{120C80C7-9FCC-0646-A01B-CE47AF56B414}" type="presOf" srcId="{3E7629CC-D9C8-9442-BC28-275B47C7E76D}" destId="{A74ABEAC-F14A-4C42-A235-FE498695C709}" srcOrd="0" destOrd="0" presId="urn:microsoft.com/office/officeart/2005/8/layout/orgChart1"/>
    <dgm:cxn modelId="{09611875-978A-5B4F-86BB-EFF0CAD516DA}" type="presOf" srcId="{DFD8FEA7-F291-624F-A982-F50246DB8273}" destId="{AEB526A5-5883-FF4C-8EB6-CFA855D9B416}" srcOrd="0" destOrd="0" presId="urn:microsoft.com/office/officeart/2005/8/layout/orgChart1"/>
    <dgm:cxn modelId="{864E592E-2660-5146-BE32-9B095BAAA04F}" type="presOf" srcId="{F6104AFC-0BFF-C945-818A-28EC5A61EB73}" destId="{6FEDCBF7-907A-BB48-8439-36B0E049FE09}" srcOrd="0" destOrd="0" presId="urn:microsoft.com/office/officeart/2005/8/layout/orgChart1"/>
    <dgm:cxn modelId="{B754EF35-0F63-044F-B917-9A30EE3ED414}" srcId="{192331FF-5AB1-964D-B837-F3EE73B97D20}" destId="{D93097C7-0B9C-9F43-B188-7237305C5534}" srcOrd="0" destOrd="0" parTransId="{7D1E82B2-B4FB-504E-A41B-6A79ED7C9813}" sibTransId="{68D5230B-5116-AF44-B77C-F7DB035B9FD8}"/>
    <dgm:cxn modelId="{57DE88FE-8085-4C47-81E9-873B99DF70BA}" type="presOf" srcId="{F119F4AD-6BC2-A841-8E65-B491BD5E92D0}" destId="{37B888B3-594D-1947-B4A3-D838877A5BA3}" srcOrd="0" destOrd="0" presId="urn:microsoft.com/office/officeart/2005/8/layout/orgChart1"/>
    <dgm:cxn modelId="{1D538063-14BB-3F46-82DB-A2036383896B}" type="presOf" srcId="{19856B1C-5520-C249-8AD0-78795CDA7977}" destId="{A809BB5A-85A6-C44D-9370-5C4A99A90798}" srcOrd="0" destOrd="0" presId="urn:microsoft.com/office/officeart/2005/8/layout/orgChart1"/>
    <dgm:cxn modelId="{DA147D70-5B59-704F-A9C3-71FB6FA8DD24}" srcId="{1576C778-3DC5-B64A-9F58-2C5A3F1F6DCC}" destId="{1DB49B23-5E7A-EF4B-BF12-42E1ABF2D231}" srcOrd="1" destOrd="0" parTransId="{FBEF8C7F-E8A8-5744-A3F9-325DA0383C87}" sibTransId="{2DDD71FC-7402-5B4F-83A7-FDC705A3A108}"/>
    <dgm:cxn modelId="{6FC5E65D-7896-1E43-9306-899D088236B5}" srcId="{1A666105-C925-334C-87B9-29165180596E}" destId="{F119F4AD-6BC2-A841-8E65-B491BD5E92D0}" srcOrd="0" destOrd="0" parTransId="{3E7629CC-D9C8-9442-BC28-275B47C7E76D}" sibTransId="{4817739F-FF3B-5946-B3B1-5AA07A0C2346}"/>
    <dgm:cxn modelId="{E57DB03A-299B-4949-B5E8-0E5CD4208827}" type="presOf" srcId="{CDBE4CA6-9CF8-B04F-8139-280B0B7D36FF}" destId="{A1D24ACC-A02E-D244-8DB3-97D031241201}" srcOrd="0" destOrd="0" presId="urn:microsoft.com/office/officeart/2005/8/layout/orgChart1"/>
    <dgm:cxn modelId="{BB4185C6-53D0-134F-BF3F-15CBA02EC33E}" type="presOf" srcId="{34A9CFAD-FE4F-F549-BABF-57E4BC186A26}" destId="{56F764EF-B33E-A348-B334-6F1239E25A94}" srcOrd="0" destOrd="0" presId="urn:microsoft.com/office/officeart/2005/8/layout/orgChart1"/>
    <dgm:cxn modelId="{A47D8FEF-8AB1-3C4D-9C73-8FBC0B0AF332}" type="presOf" srcId="{4C78AB90-744A-424A-9A39-37B5B16207FC}" destId="{0325E3F9-7449-4F42-8FF3-065E16A73A18}" srcOrd="0" destOrd="0" presId="urn:microsoft.com/office/officeart/2005/8/layout/orgChart1"/>
    <dgm:cxn modelId="{7DEDF91A-66B4-BD43-8696-D085EF4E12E1}" type="presOf" srcId="{1DB49B23-5E7A-EF4B-BF12-42E1ABF2D231}" destId="{A2502003-8162-724A-9595-37205CD60EF0}" srcOrd="0" destOrd="0" presId="urn:microsoft.com/office/officeart/2005/8/layout/orgChart1"/>
    <dgm:cxn modelId="{290520BD-3F05-FC41-94B8-311D49209A52}" type="presOf" srcId="{19856B1C-5520-C249-8AD0-78795CDA7977}" destId="{CB42A27A-2CAD-C143-844A-1FC1E6D607B6}" srcOrd="1" destOrd="0" presId="urn:microsoft.com/office/officeart/2005/8/layout/orgChart1"/>
    <dgm:cxn modelId="{4D57809B-3547-624D-8B62-F5B0D2FF6ACB}" type="presOf" srcId="{FBEF8C7F-E8A8-5744-A3F9-325DA0383C87}" destId="{D81EB6C5-305E-C44F-8830-BE73DD26D3F0}" srcOrd="0" destOrd="0" presId="urn:microsoft.com/office/officeart/2005/8/layout/orgChart1"/>
    <dgm:cxn modelId="{0BF862E8-D34F-D547-B867-B3B3D6B2966D}" type="presOf" srcId="{D93097C7-0B9C-9F43-B188-7237305C5534}" destId="{0D53C867-6564-BD4C-81EB-8FC51FE2A178}" srcOrd="1" destOrd="0" presId="urn:microsoft.com/office/officeart/2005/8/layout/orgChart1"/>
    <dgm:cxn modelId="{7B580D86-DB59-B54F-AACC-E8309F90305E}" srcId="{1A666105-C925-334C-87B9-29165180596E}" destId="{4C78AB90-744A-424A-9A39-37B5B16207FC}" srcOrd="1" destOrd="0" parTransId="{34A9CFAD-FE4F-F549-BABF-57E4BC186A26}" sibTransId="{3F6719D8-9111-9F49-BB38-4FC5B2DB8C9B}"/>
    <dgm:cxn modelId="{D7EB2390-784A-1446-9B1F-620DBFF06D78}" type="presOf" srcId="{F817FCE1-FB2F-724E-9622-F1E76F7E5149}" destId="{42A52E18-967E-7D43-9490-515E6B772378}" srcOrd="0" destOrd="0" presId="urn:microsoft.com/office/officeart/2005/8/layout/orgChart1"/>
    <dgm:cxn modelId="{1A31C70F-F68B-C646-A84D-86499F5B2038}" srcId="{1DB49B23-5E7A-EF4B-BF12-42E1ABF2D231}" destId="{19856B1C-5520-C249-8AD0-78795CDA7977}" srcOrd="0" destOrd="0" parTransId="{DFD8FEA7-F291-624F-A982-F50246DB8273}" sibTransId="{22763BD9-38A7-844D-BC8B-CFFEDC6184CB}"/>
    <dgm:cxn modelId="{B97A6BA2-4549-744D-B8CF-AA61353DA417}" type="presOf" srcId="{1DB49B23-5E7A-EF4B-BF12-42E1ABF2D231}" destId="{91515E4C-BF8F-CA43-9DBB-B17433EBF8FD}" srcOrd="1" destOrd="0" presId="urn:microsoft.com/office/officeart/2005/8/layout/orgChart1"/>
    <dgm:cxn modelId="{9771019E-DE01-9B49-BE7B-406DA88D48EA}" type="presOf" srcId="{1576C778-3DC5-B64A-9F58-2C5A3F1F6DCC}" destId="{F7AABAD6-C74C-754E-A401-5B131CAE58FC}" srcOrd="1" destOrd="0" presId="urn:microsoft.com/office/officeart/2005/8/layout/orgChart1"/>
    <dgm:cxn modelId="{42E91DE6-24B1-CA4C-AD31-F8FA3B2547A1}" srcId="{1576C778-3DC5-B64A-9F58-2C5A3F1F6DCC}" destId="{F817FCE1-FB2F-724E-9622-F1E76F7E5149}" srcOrd="0" destOrd="0" parTransId="{FDFA5890-AF7D-F74E-988B-9C52D28A9833}" sibTransId="{298DFF44-D0B2-D246-87A1-86647E232923}"/>
    <dgm:cxn modelId="{07FC4105-01FA-A340-9A97-8FB480E64DEE}" type="presOf" srcId="{F119F4AD-6BC2-A841-8E65-B491BD5E92D0}" destId="{271C9ABA-04B3-4841-8D55-4BD331C6C7C3}" srcOrd="1" destOrd="0" presId="urn:microsoft.com/office/officeart/2005/8/layout/orgChart1"/>
    <dgm:cxn modelId="{03C30FDA-7D76-3B47-87BA-0BA210273988}" type="presOf" srcId="{F817FCE1-FB2F-724E-9622-F1E76F7E5149}" destId="{5DC8465F-7EDD-C042-BAE3-89A6F87F821D}" srcOrd="1" destOrd="0" presId="urn:microsoft.com/office/officeart/2005/8/layout/orgChart1"/>
    <dgm:cxn modelId="{3EF677E9-3839-FD4F-900C-28EE2EF258BC}" srcId="{F6104AFC-0BFF-C945-818A-28EC5A61EB73}" destId="{1576C778-3DC5-B64A-9F58-2C5A3F1F6DCC}" srcOrd="0" destOrd="0" parTransId="{14A12FF3-273D-0E4B-B5EA-CF3FFB7BBD4B}" sibTransId="{87DBDC70-9EA1-0F46-B8DE-CC0634E5FFB7}"/>
    <dgm:cxn modelId="{624AA0CC-024A-4142-B982-C05A2D0767CE}" srcId="{F817FCE1-FB2F-724E-9622-F1E76F7E5149}" destId="{1A666105-C925-334C-87B9-29165180596E}" srcOrd="0" destOrd="0" parTransId="{CDBE4CA6-9CF8-B04F-8139-280B0B7D36FF}" sibTransId="{821F72C8-41D8-BD45-A248-8993C3E17D5D}"/>
    <dgm:cxn modelId="{CFE6F135-9EC4-0945-83E4-CE2EEADBF515}" type="presOf" srcId="{DF0A3513-7A35-5B41-8C7A-B95184B995F4}" destId="{E3F93953-6FE7-3D41-A0E6-3802EAF86B34}" srcOrd="0" destOrd="0" presId="urn:microsoft.com/office/officeart/2005/8/layout/orgChart1"/>
    <dgm:cxn modelId="{929682B7-677C-7841-9E22-30FBF227A3DC}" type="presParOf" srcId="{6FEDCBF7-907A-BB48-8439-36B0E049FE09}" destId="{1953B58D-4190-FD4D-91D2-340B1050B3DC}" srcOrd="0" destOrd="0" presId="urn:microsoft.com/office/officeart/2005/8/layout/orgChart1"/>
    <dgm:cxn modelId="{43E6E718-9E21-134D-AE33-0B12970F7A99}" type="presParOf" srcId="{1953B58D-4190-FD4D-91D2-340B1050B3DC}" destId="{74EB99D2-E3DB-DD4B-959C-B84A81183C9E}" srcOrd="0" destOrd="0" presId="urn:microsoft.com/office/officeart/2005/8/layout/orgChart1"/>
    <dgm:cxn modelId="{04EC3392-DF2C-2349-A232-D0CC2B218516}" type="presParOf" srcId="{74EB99D2-E3DB-DD4B-959C-B84A81183C9E}" destId="{D222EB34-2844-7943-A5F8-67231B114537}" srcOrd="0" destOrd="0" presId="urn:microsoft.com/office/officeart/2005/8/layout/orgChart1"/>
    <dgm:cxn modelId="{A352F3DD-A477-AE49-B6A6-B3871F93CEED}" type="presParOf" srcId="{74EB99D2-E3DB-DD4B-959C-B84A81183C9E}" destId="{F7AABAD6-C74C-754E-A401-5B131CAE58FC}" srcOrd="1" destOrd="0" presId="urn:microsoft.com/office/officeart/2005/8/layout/orgChart1"/>
    <dgm:cxn modelId="{7175CA80-83CD-3F44-B728-869C527ABF71}" type="presParOf" srcId="{1953B58D-4190-FD4D-91D2-340B1050B3DC}" destId="{FE5B3E1A-6824-694E-830C-3A38345A1691}" srcOrd="1" destOrd="0" presId="urn:microsoft.com/office/officeart/2005/8/layout/orgChart1"/>
    <dgm:cxn modelId="{64504973-C1D9-604F-84D7-E1A7EEF31D5F}" type="presParOf" srcId="{FE5B3E1A-6824-694E-830C-3A38345A1691}" destId="{465D1F91-6C85-9341-A935-353E8FAEB559}" srcOrd="0" destOrd="0" presId="urn:microsoft.com/office/officeart/2005/8/layout/orgChart1"/>
    <dgm:cxn modelId="{6FC15349-2ECD-4048-B913-16505ABAE186}" type="presParOf" srcId="{FE5B3E1A-6824-694E-830C-3A38345A1691}" destId="{4F3941BF-F27C-4C4A-8FF3-3B49F97A76A2}" srcOrd="1" destOrd="0" presId="urn:microsoft.com/office/officeart/2005/8/layout/orgChart1"/>
    <dgm:cxn modelId="{C8105159-459F-5A43-970A-338622687C6D}" type="presParOf" srcId="{4F3941BF-F27C-4C4A-8FF3-3B49F97A76A2}" destId="{E41A0E09-FFA7-F740-86C5-8C39CC7E36DF}" srcOrd="0" destOrd="0" presId="urn:microsoft.com/office/officeart/2005/8/layout/orgChart1"/>
    <dgm:cxn modelId="{6479D942-E02E-DF43-B0F5-FD3B4209B175}" type="presParOf" srcId="{E41A0E09-FFA7-F740-86C5-8C39CC7E36DF}" destId="{42A52E18-967E-7D43-9490-515E6B772378}" srcOrd="0" destOrd="0" presId="urn:microsoft.com/office/officeart/2005/8/layout/orgChart1"/>
    <dgm:cxn modelId="{038673EA-35B2-F240-9A83-41AF197C6004}" type="presParOf" srcId="{E41A0E09-FFA7-F740-86C5-8C39CC7E36DF}" destId="{5DC8465F-7EDD-C042-BAE3-89A6F87F821D}" srcOrd="1" destOrd="0" presId="urn:microsoft.com/office/officeart/2005/8/layout/orgChart1"/>
    <dgm:cxn modelId="{B7D1BD96-691C-E141-97E4-0477C4690BC1}" type="presParOf" srcId="{4F3941BF-F27C-4C4A-8FF3-3B49F97A76A2}" destId="{39D09D70-A4F2-3440-829A-021564BEF15F}" srcOrd="1" destOrd="0" presId="urn:microsoft.com/office/officeart/2005/8/layout/orgChart1"/>
    <dgm:cxn modelId="{F22A908A-2F85-0F41-B7D5-CA05AAFEEC8B}" type="presParOf" srcId="{39D09D70-A4F2-3440-829A-021564BEF15F}" destId="{A1D24ACC-A02E-D244-8DB3-97D031241201}" srcOrd="0" destOrd="0" presId="urn:microsoft.com/office/officeart/2005/8/layout/orgChart1"/>
    <dgm:cxn modelId="{E467704E-F1B8-C146-B9B8-A982CD41C528}" type="presParOf" srcId="{39D09D70-A4F2-3440-829A-021564BEF15F}" destId="{13B1BB5E-3DB2-FD47-93B3-2C13C1E24110}" srcOrd="1" destOrd="0" presId="urn:microsoft.com/office/officeart/2005/8/layout/orgChart1"/>
    <dgm:cxn modelId="{0CCFC652-D8F1-DF48-BE11-B48CCAC68C7C}" type="presParOf" srcId="{13B1BB5E-3DB2-FD47-93B3-2C13C1E24110}" destId="{84366A53-73BD-634A-B701-0E7F09C4DDF4}" srcOrd="0" destOrd="0" presId="urn:microsoft.com/office/officeart/2005/8/layout/orgChart1"/>
    <dgm:cxn modelId="{0E0EDAA6-3E1F-DA47-917E-B802B729AED5}" type="presParOf" srcId="{84366A53-73BD-634A-B701-0E7F09C4DDF4}" destId="{98B45193-3E4D-DE48-AE74-170A10A6027C}" srcOrd="0" destOrd="0" presId="urn:microsoft.com/office/officeart/2005/8/layout/orgChart1"/>
    <dgm:cxn modelId="{29ABF843-D3E2-FD4F-9E67-E6838DBEAB4C}" type="presParOf" srcId="{84366A53-73BD-634A-B701-0E7F09C4DDF4}" destId="{815DA690-63D5-5F44-A809-BC1BFB474C38}" srcOrd="1" destOrd="0" presId="urn:microsoft.com/office/officeart/2005/8/layout/orgChart1"/>
    <dgm:cxn modelId="{B1BC8E94-15E7-B347-A253-5EE3982AFF7D}" type="presParOf" srcId="{13B1BB5E-3DB2-FD47-93B3-2C13C1E24110}" destId="{1570D450-565B-E54F-9ED5-5EFA906E3153}" srcOrd="1" destOrd="0" presId="urn:microsoft.com/office/officeart/2005/8/layout/orgChart1"/>
    <dgm:cxn modelId="{77A38AB7-8864-A040-B5BF-F84D8C067185}" type="presParOf" srcId="{1570D450-565B-E54F-9ED5-5EFA906E3153}" destId="{A74ABEAC-F14A-4C42-A235-FE498695C709}" srcOrd="0" destOrd="0" presId="urn:microsoft.com/office/officeart/2005/8/layout/orgChart1"/>
    <dgm:cxn modelId="{1D5CD4CC-97A6-4249-B681-A07A7BE21FCD}" type="presParOf" srcId="{1570D450-565B-E54F-9ED5-5EFA906E3153}" destId="{9125176D-6916-8D42-8095-D5A2FDA23C0D}" srcOrd="1" destOrd="0" presId="urn:microsoft.com/office/officeart/2005/8/layout/orgChart1"/>
    <dgm:cxn modelId="{89E52977-1936-C643-8082-013448FC380D}" type="presParOf" srcId="{9125176D-6916-8D42-8095-D5A2FDA23C0D}" destId="{0019C363-84FE-A74D-B88E-0D000D90A463}" srcOrd="0" destOrd="0" presId="urn:microsoft.com/office/officeart/2005/8/layout/orgChart1"/>
    <dgm:cxn modelId="{2AC736C4-DA65-0248-B7A9-EDE864FBFD73}" type="presParOf" srcId="{0019C363-84FE-A74D-B88E-0D000D90A463}" destId="{37B888B3-594D-1947-B4A3-D838877A5BA3}" srcOrd="0" destOrd="0" presId="urn:microsoft.com/office/officeart/2005/8/layout/orgChart1"/>
    <dgm:cxn modelId="{BA51531E-458A-0844-AFE1-08CAC7110484}" type="presParOf" srcId="{0019C363-84FE-A74D-B88E-0D000D90A463}" destId="{271C9ABA-04B3-4841-8D55-4BD331C6C7C3}" srcOrd="1" destOrd="0" presId="urn:microsoft.com/office/officeart/2005/8/layout/orgChart1"/>
    <dgm:cxn modelId="{3EA88D55-0165-AD40-BEBD-0D64463147F3}" type="presParOf" srcId="{9125176D-6916-8D42-8095-D5A2FDA23C0D}" destId="{836DF4D3-5E9E-9349-874B-6587736E3219}" srcOrd="1" destOrd="0" presId="urn:microsoft.com/office/officeart/2005/8/layout/orgChart1"/>
    <dgm:cxn modelId="{BF81F48F-5C65-D84D-89BC-D0DB6CDA7C75}" type="presParOf" srcId="{9125176D-6916-8D42-8095-D5A2FDA23C0D}" destId="{6E29B669-6356-EE4F-8434-6E15164CAF7D}" srcOrd="2" destOrd="0" presId="urn:microsoft.com/office/officeart/2005/8/layout/orgChart1"/>
    <dgm:cxn modelId="{A0B8597E-019A-F446-8424-DEEBFC7A66B3}" type="presParOf" srcId="{1570D450-565B-E54F-9ED5-5EFA906E3153}" destId="{56F764EF-B33E-A348-B334-6F1239E25A94}" srcOrd="2" destOrd="0" presId="urn:microsoft.com/office/officeart/2005/8/layout/orgChart1"/>
    <dgm:cxn modelId="{A6F97F63-8956-0340-9557-138C6C89EE12}" type="presParOf" srcId="{1570D450-565B-E54F-9ED5-5EFA906E3153}" destId="{0EB291D4-948B-954D-8DDC-C5EE6F31F304}" srcOrd="3" destOrd="0" presId="urn:microsoft.com/office/officeart/2005/8/layout/orgChart1"/>
    <dgm:cxn modelId="{D2EDAF83-A6A1-D446-9444-A74459C9345F}" type="presParOf" srcId="{0EB291D4-948B-954D-8DDC-C5EE6F31F304}" destId="{2D3DD1DB-AED9-C342-B91C-9525C7B39F30}" srcOrd="0" destOrd="0" presId="urn:microsoft.com/office/officeart/2005/8/layout/orgChart1"/>
    <dgm:cxn modelId="{C144EB9F-908A-9F4A-8741-15E8C05E86FC}" type="presParOf" srcId="{2D3DD1DB-AED9-C342-B91C-9525C7B39F30}" destId="{0325E3F9-7449-4F42-8FF3-065E16A73A18}" srcOrd="0" destOrd="0" presId="urn:microsoft.com/office/officeart/2005/8/layout/orgChart1"/>
    <dgm:cxn modelId="{6D120727-7596-FF47-9508-8B3CA85382DD}" type="presParOf" srcId="{2D3DD1DB-AED9-C342-B91C-9525C7B39F30}" destId="{2949A852-F24D-BA42-8803-7FDC63C811A9}" srcOrd="1" destOrd="0" presId="urn:microsoft.com/office/officeart/2005/8/layout/orgChart1"/>
    <dgm:cxn modelId="{60E50B57-7A23-1E42-A316-4DF88BE3DA49}" type="presParOf" srcId="{0EB291D4-948B-954D-8DDC-C5EE6F31F304}" destId="{11D4BB1E-1C0F-8046-9E46-B58B4F5DDB42}" srcOrd="1" destOrd="0" presId="urn:microsoft.com/office/officeart/2005/8/layout/orgChart1"/>
    <dgm:cxn modelId="{CEEAEFC7-6F4C-7245-A37D-77DC838ED22D}" type="presParOf" srcId="{0EB291D4-948B-954D-8DDC-C5EE6F31F304}" destId="{2A802DAC-7F5D-5343-B368-8CA01ED3DBC1}" srcOrd="2" destOrd="0" presId="urn:microsoft.com/office/officeart/2005/8/layout/orgChart1"/>
    <dgm:cxn modelId="{5985E949-D57C-1649-89F9-CAAE7070F156}" type="presParOf" srcId="{13B1BB5E-3DB2-FD47-93B3-2C13C1E24110}" destId="{C3330A04-9CE2-3848-8F45-9CCD9846323B}" srcOrd="2" destOrd="0" presId="urn:microsoft.com/office/officeart/2005/8/layout/orgChart1"/>
    <dgm:cxn modelId="{218C1AF7-17F9-8047-A807-DAF78ACED3AA}" type="presParOf" srcId="{4F3941BF-F27C-4C4A-8FF3-3B49F97A76A2}" destId="{1B516487-B5AD-2E43-8B6F-7116E991B2F9}" srcOrd="2" destOrd="0" presId="urn:microsoft.com/office/officeart/2005/8/layout/orgChart1"/>
    <dgm:cxn modelId="{73C5237B-8A04-1645-BAAD-CAC7C32AADA8}" type="presParOf" srcId="{FE5B3E1A-6824-694E-830C-3A38345A1691}" destId="{D81EB6C5-305E-C44F-8830-BE73DD26D3F0}" srcOrd="2" destOrd="0" presId="urn:microsoft.com/office/officeart/2005/8/layout/orgChart1"/>
    <dgm:cxn modelId="{93CE1D72-D0CE-FB4E-AD3D-DF01776645E0}" type="presParOf" srcId="{FE5B3E1A-6824-694E-830C-3A38345A1691}" destId="{70F1D833-C3EE-A44D-903B-DA1BF148D900}" srcOrd="3" destOrd="0" presId="urn:microsoft.com/office/officeart/2005/8/layout/orgChart1"/>
    <dgm:cxn modelId="{1A83CD3D-9FB9-3044-A1E8-CCB994221CCD}" type="presParOf" srcId="{70F1D833-C3EE-A44D-903B-DA1BF148D900}" destId="{1016FBC0-C675-DE4D-9949-0E2EBB626992}" srcOrd="0" destOrd="0" presId="urn:microsoft.com/office/officeart/2005/8/layout/orgChart1"/>
    <dgm:cxn modelId="{21842849-789B-B64E-9E19-2B53A62092C3}" type="presParOf" srcId="{1016FBC0-C675-DE4D-9949-0E2EBB626992}" destId="{A2502003-8162-724A-9595-37205CD60EF0}" srcOrd="0" destOrd="0" presId="urn:microsoft.com/office/officeart/2005/8/layout/orgChart1"/>
    <dgm:cxn modelId="{7DCDB232-558D-EA42-91EA-33DEE4022956}" type="presParOf" srcId="{1016FBC0-C675-DE4D-9949-0E2EBB626992}" destId="{91515E4C-BF8F-CA43-9DBB-B17433EBF8FD}" srcOrd="1" destOrd="0" presId="urn:microsoft.com/office/officeart/2005/8/layout/orgChart1"/>
    <dgm:cxn modelId="{B891D297-4643-434B-9DF1-D9AC1068CDEC}" type="presParOf" srcId="{70F1D833-C3EE-A44D-903B-DA1BF148D900}" destId="{EC8E5C56-2B9E-D64A-885F-611B77817804}" srcOrd="1" destOrd="0" presId="urn:microsoft.com/office/officeart/2005/8/layout/orgChart1"/>
    <dgm:cxn modelId="{78A36CAE-1931-3842-A2CB-7C55A0915687}" type="presParOf" srcId="{EC8E5C56-2B9E-D64A-885F-611B77817804}" destId="{AEB526A5-5883-FF4C-8EB6-CFA855D9B416}" srcOrd="0" destOrd="0" presId="urn:microsoft.com/office/officeart/2005/8/layout/orgChart1"/>
    <dgm:cxn modelId="{1C3AE34D-EAF6-B245-9679-C505F89E3256}" type="presParOf" srcId="{EC8E5C56-2B9E-D64A-885F-611B77817804}" destId="{8056A582-D334-0F42-9F4A-9C201AA77DF3}" srcOrd="1" destOrd="0" presId="urn:microsoft.com/office/officeart/2005/8/layout/orgChart1"/>
    <dgm:cxn modelId="{33ECD119-B32B-774F-9CF1-4262A3DF4047}" type="presParOf" srcId="{8056A582-D334-0F42-9F4A-9C201AA77DF3}" destId="{C465E5EF-6179-AA41-B027-92FB21F768E7}" srcOrd="0" destOrd="0" presId="urn:microsoft.com/office/officeart/2005/8/layout/orgChart1"/>
    <dgm:cxn modelId="{79C78C91-462C-E749-AF5B-D8D7B93BFE31}" type="presParOf" srcId="{C465E5EF-6179-AA41-B027-92FB21F768E7}" destId="{A809BB5A-85A6-C44D-9370-5C4A99A90798}" srcOrd="0" destOrd="0" presId="urn:microsoft.com/office/officeart/2005/8/layout/orgChart1"/>
    <dgm:cxn modelId="{2C5D59B4-9FA1-8741-A860-6BE7D8988A0A}" type="presParOf" srcId="{C465E5EF-6179-AA41-B027-92FB21F768E7}" destId="{CB42A27A-2CAD-C143-844A-1FC1E6D607B6}" srcOrd="1" destOrd="0" presId="urn:microsoft.com/office/officeart/2005/8/layout/orgChart1"/>
    <dgm:cxn modelId="{42E57D5D-318A-144D-88E2-6B35CA9F7325}" type="presParOf" srcId="{8056A582-D334-0F42-9F4A-9C201AA77DF3}" destId="{3DEEDCCA-485F-6847-AC98-79BF1B9036E0}" srcOrd="1" destOrd="0" presId="urn:microsoft.com/office/officeart/2005/8/layout/orgChart1"/>
    <dgm:cxn modelId="{AE33292A-8B26-3545-B82A-D8E576072A7E}" type="presParOf" srcId="{3DEEDCCA-485F-6847-AC98-79BF1B9036E0}" destId="{E3F93953-6FE7-3D41-A0E6-3802EAF86B34}" srcOrd="0" destOrd="0" presId="urn:microsoft.com/office/officeart/2005/8/layout/orgChart1"/>
    <dgm:cxn modelId="{E7CB1CF8-0317-D64B-B659-BE446CE63E3C}" type="presParOf" srcId="{3DEEDCCA-485F-6847-AC98-79BF1B9036E0}" destId="{013ABB05-BC5C-F748-8920-1A3BB171E506}" srcOrd="1" destOrd="0" presId="urn:microsoft.com/office/officeart/2005/8/layout/orgChart1"/>
    <dgm:cxn modelId="{1A60493A-2D32-4F40-9CE0-894CF69D956A}" type="presParOf" srcId="{013ABB05-BC5C-F748-8920-1A3BB171E506}" destId="{7A15580F-41B4-2549-BC40-F652CAD8080E}" srcOrd="0" destOrd="0" presId="urn:microsoft.com/office/officeart/2005/8/layout/orgChart1"/>
    <dgm:cxn modelId="{43AE36C1-01C0-FC4F-A8CE-678F17613759}" type="presParOf" srcId="{7A15580F-41B4-2549-BC40-F652CAD8080E}" destId="{E412EF7C-8D7F-6043-94C3-31A107BC1EBA}" srcOrd="0" destOrd="0" presId="urn:microsoft.com/office/officeart/2005/8/layout/orgChart1"/>
    <dgm:cxn modelId="{59D2259B-D14D-B64F-A21B-97A7DD055C26}" type="presParOf" srcId="{7A15580F-41B4-2549-BC40-F652CAD8080E}" destId="{98A5D82C-C326-1944-A214-BFFDD2AAB0B6}" srcOrd="1" destOrd="0" presId="urn:microsoft.com/office/officeart/2005/8/layout/orgChart1"/>
    <dgm:cxn modelId="{509BC7C9-C18E-C046-8812-6D8A50F7CA4D}" type="presParOf" srcId="{013ABB05-BC5C-F748-8920-1A3BB171E506}" destId="{05383637-B7F4-6F4F-9C30-DD4A818FFE1C}" srcOrd="1" destOrd="0" presId="urn:microsoft.com/office/officeart/2005/8/layout/orgChart1"/>
    <dgm:cxn modelId="{28B4E1B5-D654-F846-85BA-166D1F329D91}" type="presParOf" srcId="{05383637-B7F4-6F4F-9C30-DD4A818FFE1C}" destId="{4941BFC2-8B07-D641-97F6-CECF3C0CD3DA}" srcOrd="0" destOrd="0" presId="urn:microsoft.com/office/officeart/2005/8/layout/orgChart1"/>
    <dgm:cxn modelId="{6A6D74B3-A3D0-2449-8E28-29007AE31648}" type="presParOf" srcId="{05383637-B7F4-6F4F-9C30-DD4A818FFE1C}" destId="{4DFD8C73-C1B7-6346-8F88-30156005514B}" srcOrd="1" destOrd="0" presId="urn:microsoft.com/office/officeart/2005/8/layout/orgChart1"/>
    <dgm:cxn modelId="{BDFFA43F-059D-4145-9C43-2307CC3B99C1}" type="presParOf" srcId="{4DFD8C73-C1B7-6346-8F88-30156005514B}" destId="{64C897D5-548C-0140-B76F-18D48F1C8866}" srcOrd="0" destOrd="0" presId="urn:microsoft.com/office/officeart/2005/8/layout/orgChart1"/>
    <dgm:cxn modelId="{9ACC6C47-341D-A943-A364-9FE4D4A9C351}" type="presParOf" srcId="{64C897D5-548C-0140-B76F-18D48F1C8866}" destId="{A4021A8E-8CE9-8D4A-992E-4C0B1B52D3EC}" srcOrd="0" destOrd="0" presId="urn:microsoft.com/office/officeart/2005/8/layout/orgChart1"/>
    <dgm:cxn modelId="{E4C20C1C-2141-5E45-AFBC-723089FF100D}" type="presParOf" srcId="{64C897D5-548C-0140-B76F-18D48F1C8866}" destId="{0D53C867-6564-BD4C-81EB-8FC51FE2A178}" srcOrd="1" destOrd="0" presId="urn:microsoft.com/office/officeart/2005/8/layout/orgChart1"/>
    <dgm:cxn modelId="{D42778EB-7A98-FF44-89A6-18C99295B4EA}" type="presParOf" srcId="{4DFD8C73-C1B7-6346-8F88-30156005514B}" destId="{6FC66CD3-8799-4242-B9DF-3A756DDD8561}" srcOrd="1" destOrd="0" presId="urn:microsoft.com/office/officeart/2005/8/layout/orgChart1"/>
    <dgm:cxn modelId="{9EDD801D-DEBD-EE4E-81B3-D19E8376ED33}" type="presParOf" srcId="{4DFD8C73-C1B7-6346-8F88-30156005514B}" destId="{EEB568B1-8ABC-AA47-9C73-9A50A8F243CD}" srcOrd="2" destOrd="0" presId="urn:microsoft.com/office/officeart/2005/8/layout/orgChart1"/>
    <dgm:cxn modelId="{29B8876B-2BA3-C24B-ADB5-AB2B51749C27}" type="presParOf" srcId="{013ABB05-BC5C-F748-8920-1A3BB171E506}" destId="{37979C46-C49C-3C43-B1BA-A18EDC9A6B7A}" srcOrd="2" destOrd="0" presId="urn:microsoft.com/office/officeart/2005/8/layout/orgChart1"/>
    <dgm:cxn modelId="{4FD439B2-3FD7-F741-AD64-9FEC097C8505}" type="presParOf" srcId="{8056A582-D334-0F42-9F4A-9C201AA77DF3}" destId="{293A9452-590C-9947-B0CC-80B2F51561B1}" srcOrd="2" destOrd="0" presId="urn:microsoft.com/office/officeart/2005/8/layout/orgChart1"/>
    <dgm:cxn modelId="{DC3E282D-106B-1445-A109-FC229CE6946E}" type="presParOf" srcId="{70F1D833-C3EE-A44D-903B-DA1BF148D900}" destId="{31862741-92FF-DE42-A123-3F83A19F52E7}" srcOrd="2" destOrd="0" presId="urn:microsoft.com/office/officeart/2005/8/layout/orgChart1"/>
    <dgm:cxn modelId="{7221687A-F04B-AA4F-AB87-CF7B8747A7D1}" type="presParOf" srcId="{1953B58D-4190-FD4D-91D2-340B1050B3DC}" destId="{B4E573C1-ECD4-114E-916F-7D8E08EDAA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CFACD8-ACAF-A54A-B851-2C4A9DAF3821}" type="doc">
      <dgm:prSet loTypeId="urn:microsoft.com/office/officeart/2005/8/layout/target3" loCatId="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1FE9D30-0D88-BF42-B444-8E65FEB04194}">
      <dgm:prSet phldrT="[Текст]"/>
      <dgm:spPr/>
      <dgm:t>
        <a:bodyPr/>
        <a:lstStyle/>
        <a:p>
          <a:r>
            <a:rPr lang="ru-RU" dirty="0" smtClean="0"/>
            <a:t>Методическое пособие для учителя</a:t>
          </a:r>
          <a:endParaRPr lang="ru-RU" dirty="0"/>
        </a:p>
      </dgm:t>
    </dgm:pt>
    <dgm:pt modelId="{EB6F3FC6-33D7-334D-8273-4FB50F75296A}" type="parTrans" cxnId="{7D0E3E82-0367-994C-A8BC-4944257E9B73}">
      <dgm:prSet/>
      <dgm:spPr/>
      <dgm:t>
        <a:bodyPr/>
        <a:lstStyle/>
        <a:p>
          <a:endParaRPr lang="ru-RU"/>
        </a:p>
      </dgm:t>
    </dgm:pt>
    <dgm:pt modelId="{6154D5F7-D0FB-464A-A5CE-F06659C870E9}" type="sibTrans" cxnId="{7D0E3E82-0367-994C-A8BC-4944257E9B73}">
      <dgm:prSet/>
      <dgm:spPr/>
      <dgm:t>
        <a:bodyPr/>
        <a:lstStyle/>
        <a:p>
          <a:endParaRPr lang="ru-RU"/>
        </a:p>
      </dgm:t>
    </dgm:pt>
    <dgm:pt modelId="{9DB3A796-37D6-6948-888D-15797CFF1D2F}">
      <dgm:prSet phldrT="[Текст]"/>
      <dgm:spPr/>
      <dgm:t>
        <a:bodyPr/>
        <a:lstStyle/>
        <a:p>
          <a:r>
            <a:rPr lang="ru-RU" dirty="0" smtClean="0"/>
            <a:t>ЭФУ, электронные приложения, сайт</a:t>
          </a:r>
          <a:endParaRPr lang="ru-RU" dirty="0"/>
        </a:p>
      </dgm:t>
    </dgm:pt>
    <dgm:pt modelId="{37B33955-DFF2-2745-8D6D-0B0698CF971F}" type="parTrans" cxnId="{C836FEC6-E1CC-CA43-86C9-14AC7A76A780}">
      <dgm:prSet/>
      <dgm:spPr/>
      <dgm:t>
        <a:bodyPr/>
        <a:lstStyle/>
        <a:p>
          <a:endParaRPr lang="ru-RU"/>
        </a:p>
      </dgm:t>
    </dgm:pt>
    <dgm:pt modelId="{FDF659E9-32E3-E54C-8B55-69748FAE0DE1}" type="sibTrans" cxnId="{C836FEC6-E1CC-CA43-86C9-14AC7A76A780}">
      <dgm:prSet/>
      <dgm:spPr/>
      <dgm:t>
        <a:bodyPr/>
        <a:lstStyle/>
        <a:p>
          <a:endParaRPr lang="ru-RU"/>
        </a:p>
      </dgm:t>
    </dgm:pt>
    <dgm:pt modelId="{84CAB4B3-52EE-2147-9A24-179A188793E6}">
      <dgm:prSet phldrT="[Текст]"/>
      <dgm:spPr/>
      <dgm:t>
        <a:bodyPr/>
        <a:lstStyle/>
        <a:p>
          <a:r>
            <a:rPr lang="ru-RU" dirty="0" smtClean="0"/>
            <a:t>Учебники для каждого года обучения</a:t>
          </a:r>
          <a:endParaRPr lang="ru-RU" dirty="0"/>
        </a:p>
      </dgm:t>
    </dgm:pt>
    <dgm:pt modelId="{45AFC38D-EFAA-C547-B50F-3046BA3FF532}" type="parTrans" cxnId="{6B0E787C-5755-CF45-8FB1-4DCB38BFE48D}">
      <dgm:prSet/>
      <dgm:spPr/>
      <dgm:t>
        <a:bodyPr/>
        <a:lstStyle/>
        <a:p>
          <a:endParaRPr lang="ru-RU"/>
        </a:p>
      </dgm:t>
    </dgm:pt>
    <dgm:pt modelId="{D92623D1-C883-A640-836B-34E242B48398}" type="sibTrans" cxnId="{6B0E787C-5755-CF45-8FB1-4DCB38BFE48D}">
      <dgm:prSet/>
      <dgm:spPr/>
      <dgm:t>
        <a:bodyPr/>
        <a:lstStyle/>
        <a:p>
          <a:endParaRPr lang="ru-RU"/>
        </a:p>
      </dgm:t>
    </dgm:pt>
    <dgm:pt modelId="{922F6E05-2992-A143-A166-F6CE26FC606B}">
      <dgm:prSet/>
      <dgm:spPr/>
      <dgm:t>
        <a:bodyPr/>
        <a:lstStyle/>
        <a:p>
          <a:r>
            <a:rPr lang="ru-RU" dirty="0" smtClean="0"/>
            <a:t>Авторская программа</a:t>
          </a:r>
          <a:endParaRPr lang="ru-RU" dirty="0"/>
        </a:p>
      </dgm:t>
    </dgm:pt>
    <dgm:pt modelId="{982A673F-ABF4-BC42-8120-DFC0D37CFDFC}" type="parTrans" cxnId="{8534B929-FDD9-274A-B7A7-D4F42877E61A}">
      <dgm:prSet/>
      <dgm:spPr/>
      <dgm:t>
        <a:bodyPr/>
        <a:lstStyle/>
        <a:p>
          <a:endParaRPr lang="ru-RU"/>
        </a:p>
      </dgm:t>
    </dgm:pt>
    <dgm:pt modelId="{8928E331-7C51-7C4D-9A1D-6E26DB6EFCFD}" type="sibTrans" cxnId="{8534B929-FDD9-274A-B7A7-D4F42877E61A}">
      <dgm:prSet/>
      <dgm:spPr/>
      <dgm:t>
        <a:bodyPr/>
        <a:lstStyle/>
        <a:p>
          <a:endParaRPr lang="ru-RU"/>
        </a:p>
      </dgm:t>
    </dgm:pt>
    <dgm:pt modelId="{72B23542-B65C-9B48-A5E4-CAB07E3A15FC}" type="pres">
      <dgm:prSet presAssocID="{3FCFACD8-ACAF-A54A-B851-2C4A9DAF382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6CF5C-B7C8-7143-BB81-32D5216ABAC1}" type="pres">
      <dgm:prSet presAssocID="{11FE9D30-0D88-BF42-B444-8E65FEB04194}" presName="circle1" presStyleLbl="node1" presStyleIdx="0" presStyleCnt="4"/>
      <dgm:spPr/>
    </dgm:pt>
    <dgm:pt modelId="{4867AE49-5FBF-A64C-A242-D0845B0161A2}" type="pres">
      <dgm:prSet presAssocID="{11FE9D30-0D88-BF42-B444-8E65FEB04194}" presName="space" presStyleCnt="0"/>
      <dgm:spPr/>
    </dgm:pt>
    <dgm:pt modelId="{608433E2-0FC3-3446-B565-FB692E7286A7}" type="pres">
      <dgm:prSet presAssocID="{11FE9D30-0D88-BF42-B444-8E65FEB04194}" presName="rect1" presStyleLbl="alignAcc1" presStyleIdx="0" presStyleCnt="4" custLinFactNeighborY="-2448"/>
      <dgm:spPr/>
      <dgm:t>
        <a:bodyPr/>
        <a:lstStyle/>
        <a:p>
          <a:endParaRPr lang="ru-RU"/>
        </a:p>
      </dgm:t>
    </dgm:pt>
    <dgm:pt modelId="{19231266-F499-764F-A22E-AEF1AD1D8B48}" type="pres">
      <dgm:prSet presAssocID="{922F6E05-2992-A143-A166-F6CE26FC606B}" presName="vertSpace2" presStyleLbl="node1" presStyleIdx="0" presStyleCnt="4"/>
      <dgm:spPr/>
    </dgm:pt>
    <dgm:pt modelId="{1A494EDE-3F28-9F4C-8FC0-3B1D08ABC832}" type="pres">
      <dgm:prSet presAssocID="{922F6E05-2992-A143-A166-F6CE26FC606B}" presName="circle2" presStyleLbl="node1" presStyleIdx="1" presStyleCnt="4"/>
      <dgm:spPr/>
    </dgm:pt>
    <dgm:pt modelId="{F4E3337F-D67E-704C-94A9-47786D71E4FD}" type="pres">
      <dgm:prSet presAssocID="{922F6E05-2992-A143-A166-F6CE26FC606B}" presName="rect2" presStyleLbl="alignAcc1" presStyleIdx="1" presStyleCnt="4"/>
      <dgm:spPr/>
      <dgm:t>
        <a:bodyPr/>
        <a:lstStyle/>
        <a:p>
          <a:endParaRPr lang="ru-RU"/>
        </a:p>
      </dgm:t>
    </dgm:pt>
    <dgm:pt modelId="{0C8C774C-BA8B-0C48-B1B3-1DDF04733C32}" type="pres">
      <dgm:prSet presAssocID="{9DB3A796-37D6-6948-888D-15797CFF1D2F}" presName="vertSpace3" presStyleLbl="node1" presStyleIdx="1" presStyleCnt="4"/>
      <dgm:spPr/>
    </dgm:pt>
    <dgm:pt modelId="{E18E78A5-5CBF-B64B-83A0-4167DC9B7865}" type="pres">
      <dgm:prSet presAssocID="{9DB3A796-37D6-6948-888D-15797CFF1D2F}" presName="circle3" presStyleLbl="node1" presStyleIdx="2" presStyleCnt="4"/>
      <dgm:spPr/>
    </dgm:pt>
    <dgm:pt modelId="{BB9F261A-B89D-D94E-889F-E2ED1D141AF4}" type="pres">
      <dgm:prSet presAssocID="{9DB3A796-37D6-6948-888D-15797CFF1D2F}" presName="rect3" presStyleLbl="alignAcc1" presStyleIdx="2" presStyleCnt="4"/>
      <dgm:spPr/>
      <dgm:t>
        <a:bodyPr/>
        <a:lstStyle/>
        <a:p>
          <a:endParaRPr lang="ru-RU"/>
        </a:p>
      </dgm:t>
    </dgm:pt>
    <dgm:pt modelId="{A4526C82-ED4A-FF48-854D-9812D9953899}" type="pres">
      <dgm:prSet presAssocID="{84CAB4B3-52EE-2147-9A24-179A188793E6}" presName="vertSpace4" presStyleLbl="node1" presStyleIdx="2" presStyleCnt="4"/>
      <dgm:spPr/>
    </dgm:pt>
    <dgm:pt modelId="{AAAA91C6-882C-854C-AF5F-D6D1F17EB534}" type="pres">
      <dgm:prSet presAssocID="{84CAB4B3-52EE-2147-9A24-179A188793E6}" presName="circle4" presStyleLbl="node1" presStyleIdx="3" presStyleCnt="4"/>
      <dgm:spPr/>
    </dgm:pt>
    <dgm:pt modelId="{94A18283-0679-8840-AEBC-06F2190D73C7}" type="pres">
      <dgm:prSet presAssocID="{84CAB4B3-52EE-2147-9A24-179A188793E6}" presName="rect4" presStyleLbl="alignAcc1" presStyleIdx="3" presStyleCnt="4"/>
      <dgm:spPr/>
      <dgm:t>
        <a:bodyPr/>
        <a:lstStyle/>
        <a:p>
          <a:endParaRPr lang="ru-RU"/>
        </a:p>
      </dgm:t>
    </dgm:pt>
    <dgm:pt modelId="{C3AA466E-9079-4745-A554-5EA027068A54}" type="pres">
      <dgm:prSet presAssocID="{11FE9D30-0D88-BF42-B444-8E65FEB0419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CF87-89A2-8640-A5EF-4E866674043D}" type="pres">
      <dgm:prSet presAssocID="{922F6E05-2992-A143-A166-F6CE26FC606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43A18-1E6E-144F-9E3C-5FAC45B53C47}" type="pres">
      <dgm:prSet presAssocID="{9DB3A796-37D6-6948-888D-15797CFF1D2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A7F54-32E5-2C41-BC9F-B6002A78CC85}" type="pres">
      <dgm:prSet presAssocID="{84CAB4B3-52EE-2147-9A24-179A188793E6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535F7-A649-D84B-B4EC-1797DC4902BC}" type="presOf" srcId="{922F6E05-2992-A143-A166-F6CE26FC606B}" destId="{8961CF87-89A2-8640-A5EF-4E866674043D}" srcOrd="1" destOrd="0" presId="urn:microsoft.com/office/officeart/2005/8/layout/target3"/>
    <dgm:cxn modelId="{27E8E56A-1D91-9149-B9F0-DE634FC5D556}" type="presOf" srcId="{84CAB4B3-52EE-2147-9A24-179A188793E6}" destId="{94A18283-0679-8840-AEBC-06F2190D73C7}" srcOrd="0" destOrd="0" presId="urn:microsoft.com/office/officeart/2005/8/layout/target3"/>
    <dgm:cxn modelId="{7D0E3E82-0367-994C-A8BC-4944257E9B73}" srcId="{3FCFACD8-ACAF-A54A-B851-2C4A9DAF3821}" destId="{11FE9D30-0D88-BF42-B444-8E65FEB04194}" srcOrd="0" destOrd="0" parTransId="{EB6F3FC6-33D7-334D-8273-4FB50F75296A}" sibTransId="{6154D5F7-D0FB-464A-A5CE-F06659C870E9}"/>
    <dgm:cxn modelId="{18F8F6AD-1F08-9B4C-9170-15D580D91D3C}" type="presOf" srcId="{922F6E05-2992-A143-A166-F6CE26FC606B}" destId="{F4E3337F-D67E-704C-94A9-47786D71E4FD}" srcOrd="0" destOrd="0" presId="urn:microsoft.com/office/officeart/2005/8/layout/target3"/>
    <dgm:cxn modelId="{D83CE8C7-F3D9-1646-BA5F-740D9AD2D26F}" type="presOf" srcId="{3FCFACD8-ACAF-A54A-B851-2C4A9DAF3821}" destId="{72B23542-B65C-9B48-A5E4-CAB07E3A15FC}" srcOrd="0" destOrd="0" presId="urn:microsoft.com/office/officeart/2005/8/layout/target3"/>
    <dgm:cxn modelId="{0EFAA436-DAD8-F945-B388-30635140F648}" type="presOf" srcId="{9DB3A796-37D6-6948-888D-15797CFF1D2F}" destId="{5B043A18-1E6E-144F-9E3C-5FAC45B53C47}" srcOrd="1" destOrd="0" presId="urn:microsoft.com/office/officeart/2005/8/layout/target3"/>
    <dgm:cxn modelId="{9067704F-495D-3E4A-890B-33A0BC143A5F}" type="presOf" srcId="{9DB3A796-37D6-6948-888D-15797CFF1D2F}" destId="{BB9F261A-B89D-D94E-889F-E2ED1D141AF4}" srcOrd="0" destOrd="0" presId="urn:microsoft.com/office/officeart/2005/8/layout/target3"/>
    <dgm:cxn modelId="{8534B929-FDD9-274A-B7A7-D4F42877E61A}" srcId="{3FCFACD8-ACAF-A54A-B851-2C4A9DAF3821}" destId="{922F6E05-2992-A143-A166-F6CE26FC606B}" srcOrd="1" destOrd="0" parTransId="{982A673F-ABF4-BC42-8120-DFC0D37CFDFC}" sibTransId="{8928E331-7C51-7C4D-9A1D-6E26DB6EFCFD}"/>
    <dgm:cxn modelId="{C836FEC6-E1CC-CA43-86C9-14AC7A76A780}" srcId="{3FCFACD8-ACAF-A54A-B851-2C4A9DAF3821}" destId="{9DB3A796-37D6-6948-888D-15797CFF1D2F}" srcOrd="2" destOrd="0" parTransId="{37B33955-DFF2-2745-8D6D-0B0698CF971F}" sibTransId="{FDF659E9-32E3-E54C-8B55-69748FAE0DE1}"/>
    <dgm:cxn modelId="{B82B4C91-4380-C646-9103-5A153C0655F7}" type="presOf" srcId="{84CAB4B3-52EE-2147-9A24-179A188793E6}" destId="{F48A7F54-32E5-2C41-BC9F-B6002A78CC85}" srcOrd="1" destOrd="0" presId="urn:microsoft.com/office/officeart/2005/8/layout/target3"/>
    <dgm:cxn modelId="{2CFF54AC-06CC-844B-AB4E-6A021CA76D4B}" type="presOf" srcId="{11FE9D30-0D88-BF42-B444-8E65FEB04194}" destId="{608433E2-0FC3-3446-B565-FB692E7286A7}" srcOrd="0" destOrd="0" presId="urn:microsoft.com/office/officeart/2005/8/layout/target3"/>
    <dgm:cxn modelId="{6B0E787C-5755-CF45-8FB1-4DCB38BFE48D}" srcId="{3FCFACD8-ACAF-A54A-B851-2C4A9DAF3821}" destId="{84CAB4B3-52EE-2147-9A24-179A188793E6}" srcOrd="3" destOrd="0" parTransId="{45AFC38D-EFAA-C547-B50F-3046BA3FF532}" sibTransId="{D92623D1-C883-A640-836B-34E242B48398}"/>
    <dgm:cxn modelId="{7080EFAB-EFF0-6544-B441-07C7842BD66B}" type="presOf" srcId="{11FE9D30-0D88-BF42-B444-8E65FEB04194}" destId="{C3AA466E-9079-4745-A554-5EA027068A54}" srcOrd="1" destOrd="0" presId="urn:microsoft.com/office/officeart/2005/8/layout/target3"/>
    <dgm:cxn modelId="{CED4988A-D6D8-BC4B-9392-0D5D3F12B7AA}" type="presParOf" srcId="{72B23542-B65C-9B48-A5E4-CAB07E3A15FC}" destId="{6E86CF5C-B7C8-7143-BB81-32D5216ABAC1}" srcOrd="0" destOrd="0" presId="urn:microsoft.com/office/officeart/2005/8/layout/target3"/>
    <dgm:cxn modelId="{7A7E99FD-FF44-A841-AF75-68020110828E}" type="presParOf" srcId="{72B23542-B65C-9B48-A5E4-CAB07E3A15FC}" destId="{4867AE49-5FBF-A64C-A242-D0845B0161A2}" srcOrd="1" destOrd="0" presId="urn:microsoft.com/office/officeart/2005/8/layout/target3"/>
    <dgm:cxn modelId="{0BA36FF5-E98D-6E42-9C57-3944C7656626}" type="presParOf" srcId="{72B23542-B65C-9B48-A5E4-CAB07E3A15FC}" destId="{608433E2-0FC3-3446-B565-FB692E7286A7}" srcOrd="2" destOrd="0" presId="urn:microsoft.com/office/officeart/2005/8/layout/target3"/>
    <dgm:cxn modelId="{37CA3DD7-45D7-BD4B-9E3B-FD1FEA7D94C4}" type="presParOf" srcId="{72B23542-B65C-9B48-A5E4-CAB07E3A15FC}" destId="{19231266-F499-764F-A22E-AEF1AD1D8B48}" srcOrd="3" destOrd="0" presId="urn:microsoft.com/office/officeart/2005/8/layout/target3"/>
    <dgm:cxn modelId="{B6A76269-EAE6-D448-B82E-B96955AB5F3E}" type="presParOf" srcId="{72B23542-B65C-9B48-A5E4-CAB07E3A15FC}" destId="{1A494EDE-3F28-9F4C-8FC0-3B1D08ABC832}" srcOrd="4" destOrd="0" presId="urn:microsoft.com/office/officeart/2005/8/layout/target3"/>
    <dgm:cxn modelId="{658741BB-0FE3-5548-8C62-CB3E2B706A25}" type="presParOf" srcId="{72B23542-B65C-9B48-A5E4-CAB07E3A15FC}" destId="{F4E3337F-D67E-704C-94A9-47786D71E4FD}" srcOrd="5" destOrd="0" presId="urn:microsoft.com/office/officeart/2005/8/layout/target3"/>
    <dgm:cxn modelId="{9723CF0F-CAD3-8D45-97FB-CF2CC090B5E7}" type="presParOf" srcId="{72B23542-B65C-9B48-A5E4-CAB07E3A15FC}" destId="{0C8C774C-BA8B-0C48-B1B3-1DDF04733C32}" srcOrd="6" destOrd="0" presId="urn:microsoft.com/office/officeart/2005/8/layout/target3"/>
    <dgm:cxn modelId="{A47D531E-589F-8140-817A-51C9EB0540B4}" type="presParOf" srcId="{72B23542-B65C-9B48-A5E4-CAB07E3A15FC}" destId="{E18E78A5-5CBF-B64B-83A0-4167DC9B7865}" srcOrd="7" destOrd="0" presId="urn:microsoft.com/office/officeart/2005/8/layout/target3"/>
    <dgm:cxn modelId="{B0532E32-9F03-C44D-BA3E-F2C4BDA499BC}" type="presParOf" srcId="{72B23542-B65C-9B48-A5E4-CAB07E3A15FC}" destId="{BB9F261A-B89D-D94E-889F-E2ED1D141AF4}" srcOrd="8" destOrd="0" presId="urn:microsoft.com/office/officeart/2005/8/layout/target3"/>
    <dgm:cxn modelId="{0707CA1D-43C6-AA42-A057-987E6EC9C142}" type="presParOf" srcId="{72B23542-B65C-9B48-A5E4-CAB07E3A15FC}" destId="{A4526C82-ED4A-FF48-854D-9812D9953899}" srcOrd="9" destOrd="0" presId="urn:microsoft.com/office/officeart/2005/8/layout/target3"/>
    <dgm:cxn modelId="{DBB4C8CB-1E6E-5949-8EE0-8122D980A40A}" type="presParOf" srcId="{72B23542-B65C-9B48-A5E4-CAB07E3A15FC}" destId="{AAAA91C6-882C-854C-AF5F-D6D1F17EB534}" srcOrd="10" destOrd="0" presId="urn:microsoft.com/office/officeart/2005/8/layout/target3"/>
    <dgm:cxn modelId="{1FE00768-1985-0447-A3CB-10259D56B8E1}" type="presParOf" srcId="{72B23542-B65C-9B48-A5E4-CAB07E3A15FC}" destId="{94A18283-0679-8840-AEBC-06F2190D73C7}" srcOrd="11" destOrd="0" presId="urn:microsoft.com/office/officeart/2005/8/layout/target3"/>
    <dgm:cxn modelId="{003AABE2-7D46-2240-B505-E8428B5D01D8}" type="presParOf" srcId="{72B23542-B65C-9B48-A5E4-CAB07E3A15FC}" destId="{C3AA466E-9079-4745-A554-5EA027068A54}" srcOrd="12" destOrd="0" presId="urn:microsoft.com/office/officeart/2005/8/layout/target3"/>
    <dgm:cxn modelId="{C1BE388F-348E-FE41-9E85-E72DBB70711E}" type="presParOf" srcId="{72B23542-B65C-9B48-A5E4-CAB07E3A15FC}" destId="{8961CF87-89A2-8640-A5EF-4E866674043D}" srcOrd="13" destOrd="0" presId="urn:microsoft.com/office/officeart/2005/8/layout/target3"/>
    <dgm:cxn modelId="{193B23E6-9BA7-5146-B252-8A62A1DD3B8F}" type="presParOf" srcId="{72B23542-B65C-9B48-A5E4-CAB07E3A15FC}" destId="{5B043A18-1E6E-144F-9E3C-5FAC45B53C47}" srcOrd="14" destOrd="0" presId="urn:microsoft.com/office/officeart/2005/8/layout/target3"/>
    <dgm:cxn modelId="{8A40CFD5-FACB-2943-8D0D-F8696463469C}" type="presParOf" srcId="{72B23542-B65C-9B48-A5E4-CAB07E3A15FC}" destId="{F48A7F54-32E5-2C41-BC9F-B6002A78CC8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D07D1-3A44-4E7C-8EB8-FD50B58A5109}">
      <dsp:nvSpPr>
        <dsp:cNvPr id="0" name=""/>
        <dsp:cNvSpPr/>
      </dsp:nvSpPr>
      <dsp:spPr>
        <a:xfrm>
          <a:off x="3048000" y="1250025"/>
          <a:ext cx="1510438" cy="524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42"/>
              </a:lnTo>
              <a:lnTo>
                <a:pt x="1510438" y="262142"/>
              </a:lnTo>
              <a:lnTo>
                <a:pt x="1510438" y="5242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6003B-D11D-4B43-8E5C-16FEC38935BD}">
      <dsp:nvSpPr>
        <dsp:cNvPr id="0" name=""/>
        <dsp:cNvSpPr/>
      </dsp:nvSpPr>
      <dsp:spPr>
        <a:xfrm>
          <a:off x="1537561" y="1250025"/>
          <a:ext cx="1510438" cy="524284"/>
        </a:xfrm>
        <a:custGeom>
          <a:avLst/>
          <a:gdLst/>
          <a:ahLst/>
          <a:cxnLst/>
          <a:rect l="0" t="0" r="0" b="0"/>
          <a:pathLst>
            <a:path>
              <a:moveTo>
                <a:pt x="1510438" y="0"/>
              </a:moveTo>
              <a:lnTo>
                <a:pt x="1510438" y="262142"/>
              </a:lnTo>
              <a:lnTo>
                <a:pt x="0" y="262142"/>
              </a:lnTo>
              <a:lnTo>
                <a:pt x="0" y="5242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82DE-A813-4278-B99C-7EECAAFC55F8}">
      <dsp:nvSpPr>
        <dsp:cNvPr id="0" name=""/>
        <dsp:cNvSpPr/>
      </dsp:nvSpPr>
      <dsp:spPr>
        <a:xfrm>
          <a:off x="1799704" y="1729"/>
          <a:ext cx="2496591" cy="1248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Информационная культура</a:t>
          </a:r>
          <a:endParaRPr lang="ru-RU" sz="2300" kern="1200" dirty="0"/>
        </a:p>
      </dsp:txBody>
      <dsp:txXfrm>
        <a:off x="1799704" y="1729"/>
        <a:ext cx="2496591" cy="1248295"/>
      </dsp:txXfrm>
    </dsp:sp>
    <dsp:sp modelId="{1AE5AC70-5545-45F3-AD80-A9B6EAE2F693}">
      <dsp:nvSpPr>
        <dsp:cNvPr id="0" name=""/>
        <dsp:cNvSpPr/>
      </dsp:nvSpPr>
      <dsp:spPr>
        <a:xfrm>
          <a:off x="289266" y="1774310"/>
          <a:ext cx="2496591" cy="1248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Информационное мировоззрение</a:t>
          </a:r>
          <a:endParaRPr lang="ru-RU" sz="2300" kern="1200" dirty="0"/>
        </a:p>
      </dsp:txBody>
      <dsp:txXfrm>
        <a:off x="289266" y="1774310"/>
        <a:ext cx="2496591" cy="1248295"/>
      </dsp:txXfrm>
    </dsp:sp>
    <dsp:sp modelId="{C51948CE-46E0-46C5-B419-464398520895}">
      <dsp:nvSpPr>
        <dsp:cNvPr id="0" name=""/>
        <dsp:cNvSpPr/>
      </dsp:nvSpPr>
      <dsp:spPr>
        <a:xfrm>
          <a:off x="3310142" y="1774310"/>
          <a:ext cx="2496591" cy="1248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Информационная грамотность</a:t>
          </a:r>
          <a:endParaRPr lang="ru-RU" sz="2300" kern="1200" dirty="0"/>
        </a:p>
      </dsp:txBody>
      <dsp:txXfrm>
        <a:off x="3310142" y="1774310"/>
        <a:ext cx="2496591" cy="1248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ED57F-A08A-4285-94DA-CB8F5FCE04A4}">
      <dsp:nvSpPr>
        <dsp:cNvPr id="0" name=""/>
        <dsp:cNvSpPr/>
      </dsp:nvSpPr>
      <dsp:spPr>
        <a:xfrm>
          <a:off x="0" y="4733961"/>
          <a:ext cx="4095736" cy="621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Оценка</a:t>
          </a:r>
          <a:br>
            <a:rPr lang="ru-RU" sz="1800" b="1" kern="1200" dirty="0" smtClean="0"/>
          </a:br>
          <a:r>
            <a:rPr lang="ru-RU" sz="1800" b="1" kern="1200" dirty="0" smtClean="0"/>
            <a:t>Как вы относитесь?</a:t>
          </a:r>
          <a:endParaRPr lang="ru-RU" sz="1800" b="1" kern="1200" dirty="0"/>
        </a:p>
      </dsp:txBody>
      <dsp:txXfrm>
        <a:off x="0" y="4733961"/>
        <a:ext cx="4095736" cy="621329"/>
      </dsp:txXfrm>
    </dsp:sp>
    <dsp:sp modelId="{548AF14F-0F97-42B7-B415-812721F2A33E}">
      <dsp:nvSpPr>
        <dsp:cNvPr id="0" name=""/>
        <dsp:cNvSpPr/>
      </dsp:nvSpPr>
      <dsp:spPr>
        <a:xfrm rot="10800000">
          <a:off x="0" y="3787676"/>
          <a:ext cx="4095736" cy="95560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Синтез</a:t>
          </a:r>
          <a:br>
            <a:rPr lang="ru-RU" sz="1800" b="1" kern="1200" dirty="0" smtClean="0"/>
          </a:br>
          <a:r>
            <a:rPr lang="ru-RU" sz="1800" b="1" kern="1200" dirty="0" smtClean="0"/>
            <a:t>Что будет, если…?</a:t>
          </a:r>
          <a:endParaRPr lang="ru-RU" sz="1800" b="1" kern="1200" dirty="0"/>
        </a:p>
      </dsp:txBody>
      <dsp:txXfrm rot="10800000">
        <a:off x="0" y="3787676"/>
        <a:ext cx="4095736" cy="620923"/>
      </dsp:txXfrm>
    </dsp:sp>
    <dsp:sp modelId="{C96E3B66-C69F-4201-92E1-92A6F0A00669}">
      <dsp:nvSpPr>
        <dsp:cNvPr id="0" name=""/>
        <dsp:cNvSpPr/>
      </dsp:nvSpPr>
      <dsp:spPr>
        <a:xfrm rot="10800000">
          <a:off x="0" y="2841390"/>
          <a:ext cx="4095736" cy="95560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Анализ</a:t>
          </a:r>
          <a:br>
            <a:rPr lang="ru-RU" sz="1800" b="1" kern="1200" dirty="0" smtClean="0"/>
          </a:br>
          <a:r>
            <a:rPr lang="ru-RU" sz="1800" b="1" kern="1200" dirty="0" smtClean="0"/>
            <a:t>Почему?</a:t>
          </a:r>
          <a:endParaRPr lang="ru-RU" sz="1800" b="1" kern="1200" dirty="0"/>
        </a:p>
      </dsp:txBody>
      <dsp:txXfrm rot="10800000">
        <a:off x="0" y="2841390"/>
        <a:ext cx="4095736" cy="620923"/>
      </dsp:txXfrm>
    </dsp:sp>
    <dsp:sp modelId="{F5BDD1B0-6C82-4308-A898-A3AF5F9AFC73}">
      <dsp:nvSpPr>
        <dsp:cNvPr id="0" name=""/>
        <dsp:cNvSpPr/>
      </dsp:nvSpPr>
      <dsp:spPr>
        <a:xfrm rot="10800000">
          <a:off x="0" y="1895105"/>
          <a:ext cx="4095736" cy="95560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Применение </a:t>
          </a:r>
          <a:br>
            <a:rPr lang="ru-RU" sz="1800" b="1" kern="1200" dirty="0" smtClean="0"/>
          </a:br>
          <a:r>
            <a:rPr lang="ru-RU" sz="1800" b="1" kern="1200" dirty="0" smtClean="0"/>
            <a:t>Как использовать...? Где применить…?</a:t>
          </a:r>
          <a:endParaRPr lang="ru-RU" sz="1800" b="1" kern="1200" dirty="0"/>
        </a:p>
      </dsp:txBody>
      <dsp:txXfrm rot="10800000">
        <a:off x="0" y="1895105"/>
        <a:ext cx="4095736" cy="620923"/>
      </dsp:txXfrm>
    </dsp:sp>
    <dsp:sp modelId="{A4DBEBF2-0520-4457-903E-C806B4074EFC}">
      <dsp:nvSpPr>
        <dsp:cNvPr id="0" name=""/>
        <dsp:cNvSpPr/>
      </dsp:nvSpPr>
      <dsp:spPr>
        <a:xfrm rot="10800000">
          <a:off x="0" y="948819"/>
          <a:ext cx="4095736" cy="95560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Понимание</a:t>
          </a:r>
          <a:br>
            <a:rPr lang="ru-RU" sz="1800" b="1" kern="1200" dirty="0" smtClean="0"/>
          </a:br>
          <a:r>
            <a:rPr lang="ru-RU" sz="1800" b="1" kern="1200" dirty="0" smtClean="0"/>
            <a:t>Правильно ли я понял...?</a:t>
          </a:r>
          <a:endParaRPr lang="ru-RU" sz="1800" b="1" kern="1200" dirty="0"/>
        </a:p>
      </dsp:txBody>
      <dsp:txXfrm rot="10800000">
        <a:off x="0" y="948819"/>
        <a:ext cx="4095736" cy="620923"/>
      </dsp:txXfrm>
    </dsp:sp>
    <dsp:sp modelId="{BA968173-0F44-4A2A-BDED-7D9ACA2AB9A4}">
      <dsp:nvSpPr>
        <dsp:cNvPr id="0" name=""/>
        <dsp:cNvSpPr/>
      </dsp:nvSpPr>
      <dsp:spPr>
        <a:xfrm rot="10800000">
          <a:off x="0" y="2534"/>
          <a:ext cx="4095736" cy="95560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Воспроизведение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Кто? Когда? Где? Как?</a:t>
          </a:r>
          <a:endParaRPr lang="ru-RU" sz="1800" b="1" kern="1200" dirty="0"/>
        </a:p>
      </dsp:txBody>
      <dsp:txXfrm rot="10800000">
        <a:off x="0" y="2534"/>
        <a:ext cx="4095736" cy="620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F3019-2DDA-4FC6-8F8E-B9BAD1EA2054}">
      <dsp:nvSpPr>
        <dsp:cNvPr id="0" name=""/>
        <dsp:cNvSpPr/>
      </dsp:nvSpPr>
      <dsp:spPr>
        <a:xfrm>
          <a:off x="-5368033" y="-822030"/>
          <a:ext cx="6391913" cy="6391913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16F07-5F05-4190-A639-42DB56E26823}">
      <dsp:nvSpPr>
        <dsp:cNvPr id="0" name=""/>
        <dsp:cNvSpPr/>
      </dsp:nvSpPr>
      <dsp:spPr>
        <a:xfrm>
          <a:off x="381735" y="250021"/>
          <a:ext cx="7834264" cy="4998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состав основных компонентов вычислительной машины</a:t>
          </a:r>
          <a:endParaRPr lang="ru-RU" sz="2200" kern="1200" dirty="0"/>
        </a:p>
      </dsp:txBody>
      <dsp:txXfrm>
        <a:off x="381735" y="250021"/>
        <a:ext cx="7834264" cy="499853"/>
      </dsp:txXfrm>
    </dsp:sp>
    <dsp:sp modelId="{4FBB1D76-58B7-4341-843C-8B4FE8E7E8D6}">
      <dsp:nvSpPr>
        <dsp:cNvPr id="0" name=""/>
        <dsp:cNvSpPr/>
      </dsp:nvSpPr>
      <dsp:spPr>
        <a:xfrm>
          <a:off x="69326" y="187540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9337A1-0165-4DD9-99C1-0DD6D6D880FB}">
      <dsp:nvSpPr>
        <dsp:cNvPr id="0" name=""/>
        <dsp:cNvSpPr/>
      </dsp:nvSpPr>
      <dsp:spPr>
        <a:xfrm>
          <a:off x="792899" y="999707"/>
          <a:ext cx="7423100" cy="499853"/>
        </a:xfrm>
        <a:prstGeom prst="rect">
          <a:avLst/>
        </a:prstGeom>
        <a:gradFill rotWithShape="0">
          <a:gsLst>
            <a:gs pos="0">
              <a:schemeClr val="accent4">
                <a:hueOff val="-543733"/>
                <a:satOff val="-846"/>
                <a:lumOff val="4275"/>
                <a:alphaOff val="0"/>
                <a:shade val="51000"/>
                <a:satMod val="130000"/>
              </a:schemeClr>
            </a:gs>
            <a:gs pos="80000">
              <a:schemeClr val="accent4">
                <a:hueOff val="-543733"/>
                <a:satOff val="-846"/>
                <a:lumOff val="4275"/>
                <a:alphaOff val="0"/>
                <a:shade val="93000"/>
                <a:satMod val="130000"/>
              </a:schemeClr>
            </a:gs>
            <a:gs pos="100000">
              <a:schemeClr val="accent4">
                <a:hueOff val="-543733"/>
                <a:satOff val="-846"/>
                <a:lumOff val="4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принцип двоичного кодирования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899" y="999707"/>
        <a:ext cx="7423100" cy="499853"/>
      </dsp:txXfrm>
    </dsp:sp>
    <dsp:sp modelId="{B21BFA42-25A2-4B35-94C0-DCD722D12D1C}">
      <dsp:nvSpPr>
        <dsp:cNvPr id="0" name=""/>
        <dsp:cNvSpPr/>
      </dsp:nvSpPr>
      <dsp:spPr>
        <a:xfrm>
          <a:off x="480490" y="937225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43733"/>
              <a:satOff val="-846"/>
              <a:lumOff val="4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ECB476-F6CE-4F4C-8BE0-A6FC9D0551DB}">
      <dsp:nvSpPr>
        <dsp:cNvPr id="0" name=""/>
        <dsp:cNvSpPr/>
      </dsp:nvSpPr>
      <dsp:spPr>
        <a:xfrm>
          <a:off x="980914" y="1749393"/>
          <a:ext cx="7235085" cy="499853"/>
        </a:xfrm>
        <a:prstGeom prst="rect">
          <a:avLst/>
        </a:prstGeom>
        <a:gradFill rotWithShape="0">
          <a:gsLst>
            <a:gs pos="0">
              <a:schemeClr val="accent4">
                <a:hueOff val="-1087467"/>
                <a:satOff val="-1691"/>
                <a:lumOff val="8549"/>
                <a:alphaOff val="0"/>
                <a:shade val="51000"/>
                <a:satMod val="130000"/>
              </a:schemeClr>
            </a:gs>
            <a:gs pos="80000">
              <a:schemeClr val="accent4">
                <a:hueOff val="-1087467"/>
                <a:satOff val="-1691"/>
                <a:lumOff val="8549"/>
                <a:alphaOff val="0"/>
                <a:shade val="93000"/>
                <a:satMod val="130000"/>
              </a:schemeClr>
            </a:gs>
            <a:gs pos="100000">
              <a:schemeClr val="accent4">
                <a:hueOff val="-1087467"/>
                <a:satOff val="-1691"/>
                <a:lumOff val="8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Arial" panose="020B0604020202020204" pitchFamily="34" charset="0"/>
              <a:cs typeface="Arial" panose="020B0604020202020204" pitchFamily="34" charset="0"/>
            </a:rPr>
            <a:t>принцип однородности памяти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0914" y="1749393"/>
        <a:ext cx="7235085" cy="499853"/>
      </dsp:txXfrm>
    </dsp:sp>
    <dsp:sp modelId="{BBC4B4BA-A916-4E74-9C76-B21712375D78}">
      <dsp:nvSpPr>
        <dsp:cNvPr id="0" name=""/>
        <dsp:cNvSpPr/>
      </dsp:nvSpPr>
      <dsp:spPr>
        <a:xfrm>
          <a:off x="668505" y="1686911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87467"/>
              <a:satOff val="-1691"/>
              <a:lumOff val="8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C67ECD-27A2-4F19-AD41-3CAC080A0633}">
      <dsp:nvSpPr>
        <dsp:cNvPr id="0" name=""/>
        <dsp:cNvSpPr/>
      </dsp:nvSpPr>
      <dsp:spPr>
        <a:xfrm>
          <a:off x="980914" y="2498604"/>
          <a:ext cx="7235085" cy="499853"/>
        </a:xfrm>
        <a:prstGeom prst="rect">
          <a:avLst/>
        </a:prstGeom>
        <a:gradFill rotWithShape="0">
          <a:gsLst>
            <a:gs pos="0">
              <a:schemeClr val="accent4">
                <a:hueOff val="-1631200"/>
                <a:satOff val="-2537"/>
                <a:lumOff val="12824"/>
                <a:alphaOff val="0"/>
                <a:shade val="51000"/>
                <a:satMod val="130000"/>
              </a:schemeClr>
            </a:gs>
            <a:gs pos="80000">
              <a:schemeClr val="accent4">
                <a:hueOff val="-1631200"/>
                <a:satOff val="-2537"/>
                <a:lumOff val="128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631200"/>
                <a:satOff val="-2537"/>
                <a:lumOff val="12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Arial" panose="020B0604020202020204" pitchFamily="34" charset="0"/>
              <a:cs typeface="Arial" panose="020B0604020202020204" pitchFamily="34" charset="0"/>
            </a:rPr>
            <a:t>принцип адресности памяти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0914" y="2498604"/>
        <a:ext cx="7235085" cy="499853"/>
      </dsp:txXfrm>
    </dsp:sp>
    <dsp:sp modelId="{82CF6838-3765-4744-A13C-75340A8FCE4F}">
      <dsp:nvSpPr>
        <dsp:cNvPr id="0" name=""/>
        <dsp:cNvSpPr/>
      </dsp:nvSpPr>
      <dsp:spPr>
        <a:xfrm>
          <a:off x="668505" y="2436122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31200"/>
              <a:satOff val="-2537"/>
              <a:lumOff val="12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2A230D-E111-4F01-BB51-5D66C3F9DBB7}">
      <dsp:nvSpPr>
        <dsp:cNvPr id="0" name=""/>
        <dsp:cNvSpPr/>
      </dsp:nvSpPr>
      <dsp:spPr>
        <a:xfrm>
          <a:off x="792899" y="3248290"/>
          <a:ext cx="7423100" cy="499853"/>
        </a:xfrm>
        <a:prstGeom prst="rect">
          <a:avLst/>
        </a:prstGeom>
        <a:gradFill rotWithShape="0">
          <a:gsLst>
            <a:gs pos="0">
              <a:schemeClr val="accent4">
                <a:hueOff val="-2174934"/>
                <a:satOff val="-3382"/>
                <a:lumOff val="17098"/>
                <a:alphaOff val="0"/>
                <a:shade val="51000"/>
                <a:satMod val="130000"/>
              </a:schemeClr>
            </a:gs>
            <a:gs pos="80000">
              <a:schemeClr val="accent4">
                <a:hueOff val="-2174934"/>
                <a:satOff val="-3382"/>
                <a:lumOff val="17098"/>
                <a:alphaOff val="0"/>
                <a:shade val="93000"/>
                <a:satMod val="130000"/>
              </a:schemeClr>
            </a:gs>
            <a:gs pos="100000">
              <a:schemeClr val="accent4">
                <a:hueOff val="-2174934"/>
                <a:satOff val="-3382"/>
                <a:lumOff val="17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Arial" panose="020B0604020202020204" pitchFamily="34" charset="0"/>
              <a:cs typeface="Arial" panose="020B0604020202020204" pitchFamily="34" charset="0"/>
            </a:rPr>
            <a:t>принцип иерархической организации памяти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899" y="3248290"/>
        <a:ext cx="7423100" cy="499853"/>
      </dsp:txXfrm>
    </dsp:sp>
    <dsp:sp modelId="{75B3E928-B91F-4C78-90FB-AE295719535B}">
      <dsp:nvSpPr>
        <dsp:cNvPr id="0" name=""/>
        <dsp:cNvSpPr/>
      </dsp:nvSpPr>
      <dsp:spPr>
        <a:xfrm>
          <a:off x="480490" y="3185808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174934"/>
              <a:satOff val="-3382"/>
              <a:lumOff val="17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533A81-4C51-40A4-B753-ED20332734B7}">
      <dsp:nvSpPr>
        <dsp:cNvPr id="0" name=""/>
        <dsp:cNvSpPr/>
      </dsp:nvSpPr>
      <dsp:spPr>
        <a:xfrm>
          <a:off x="381735" y="3997976"/>
          <a:ext cx="7834264" cy="499853"/>
        </a:xfrm>
        <a:prstGeom prst="rect">
          <a:avLst/>
        </a:prstGeom>
        <a:gradFill rotWithShape="0">
          <a:gsLst>
            <a:gs pos="0">
              <a:schemeClr val="accent4">
                <a:hueOff val="-2718667"/>
                <a:satOff val="-4228"/>
                <a:lumOff val="21373"/>
                <a:alphaOff val="0"/>
                <a:shade val="51000"/>
                <a:satMod val="130000"/>
              </a:schemeClr>
            </a:gs>
            <a:gs pos="80000">
              <a:schemeClr val="accent4">
                <a:hueOff val="-2718667"/>
                <a:satOff val="-4228"/>
                <a:lumOff val="2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-2718667"/>
                <a:satOff val="-4228"/>
                <a:lumOff val="2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Arial" panose="020B0604020202020204" pitchFamily="34" charset="0"/>
              <a:cs typeface="Arial" panose="020B0604020202020204" pitchFamily="34" charset="0"/>
            </a:rPr>
            <a:t>принцип программного управления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735" y="3997976"/>
        <a:ext cx="7834264" cy="499853"/>
      </dsp:txXfrm>
    </dsp:sp>
    <dsp:sp modelId="{E22F7421-AE0B-4A7A-81A7-B88D99CB582E}">
      <dsp:nvSpPr>
        <dsp:cNvPr id="0" name=""/>
        <dsp:cNvSpPr/>
      </dsp:nvSpPr>
      <dsp:spPr>
        <a:xfrm>
          <a:off x="69326" y="3935494"/>
          <a:ext cx="624817" cy="62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18667"/>
              <a:satOff val="-4228"/>
              <a:lumOff val="2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FC2-8B07-D641-97F6-CECF3C0CD3DA}">
      <dsp:nvSpPr>
        <dsp:cNvPr id="0" name=""/>
        <dsp:cNvSpPr/>
      </dsp:nvSpPr>
      <dsp:spPr>
        <a:xfrm>
          <a:off x="5507313" y="3937942"/>
          <a:ext cx="224467" cy="688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368"/>
              </a:lnTo>
              <a:lnTo>
                <a:pt x="224467" y="688368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93953-6FE7-3D41-A0E6-3802EAF86B34}">
      <dsp:nvSpPr>
        <dsp:cNvPr id="0" name=""/>
        <dsp:cNvSpPr/>
      </dsp:nvSpPr>
      <dsp:spPr>
        <a:xfrm>
          <a:off x="6060174" y="2875461"/>
          <a:ext cx="91440" cy="314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254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526A5-5883-FF4C-8EB6-CFA855D9B416}">
      <dsp:nvSpPr>
        <dsp:cNvPr id="0" name=""/>
        <dsp:cNvSpPr/>
      </dsp:nvSpPr>
      <dsp:spPr>
        <a:xfrm>
          <a:off x="6060174" y="1812980"/>
          <a:ext cx="91440" cy="314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254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EB6C5-305E-C44F-8830-BE73DD26D3F0}">
      <dsp:nvSpPr>
        <dsp:cNvPr id="0" name=""/>
        <dsp:cNvSpPr/>
      </dsp:nvSpPr>
      <dsp:spPr>
        <a:xfrm>
          <a:off x="4747864" y="750499"/>
          <a:ext cx="1358030" cy="31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27"/>
              </a:lnTo>
              <a:lnTo>
                <a:pt x="1358030" y="157127"/>
              </a:lnTo>
              <a:lnTo>
                <a:pt x="1358030" y="314254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764EF-B33E-A348-B334-6F1239E25A94}">
      <dsp:nvSpPr>
        <dsp:cNvPr id="0" name=""/>
        <dsp:cNvSpPr/>
      </dsp:nvSpPr>
      <dsp:spPr>
        <a:xfrm>
          <a:off x="3389833" y="2875461"/>
          <a:ext cx="905353" cy="31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27"/>
              </a:lnTo>
              <a:lnTo>
                <a:pt x="905353" y="157127"/>
              </a:lnTo>
              <a:lnTo>
                <a:pt x="905353" y="314254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ABEAC-F14A-4C42-A235-FE498695C709}">
      <dsp:nvSpPr>
        <dsp:cNvPr id="0" name=""/>
        <dsp:cNvSpPr/>
      </dsp:nvSpPr>
      <dsp:spPr>
        <a:xfrm>
          <a:off x="2484480" y="2875461"/>
          <a:ext cx="905353" cy="314254"/>
        </a:xfrm>
        <a:custGeom>
          <a:avLst/>
          <a:gdLst/>
          <a:ahLst/>
          <a:cxnLst/>
          <a:rect l="0" t="0" r="0" b="0"/>
          <a:pathLst>
            <a:path>
              <a:moveTo>
                <a:pt x="905353" y="0"/>
              </a:moveTo>
              <a:lnTo>
                <a:pt x="905353" y="157127"/>
              </a:lnTo>
              <a:lnTo>
                <a:pt x="0" y="157127"/>
              </a:lnTo>
              <a:lnTo>
                <a:pt x="0" y="314254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24ACC-A02E-D244-8DB3-97D031241201}">
      <dsp:nvSpPr>
        <dsp:cNvPr id="0" name=""/>
        <dsp:cNvSpPr/>
      </dsp:nvSpPr>
      <dsp:spPr>
        <a:xfrm>
          <a:off x="3344113" y="1812980"/>
          <a:ext cx="91440" cy="314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254"/>
              </a:lnTo>
            </a:path>
          </a:pathLst>
        </a:custGeom>
        <a:noFill/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D1F91-6C85-9341-A935-353E8FAEB559}">
      <dsp:nvSpPr>
        <dsp:cNvPr id="0" name=""/>
        <dsp:cNvSpPr/>
      </dsp:nvSpPr>
      <dsp:spPr>
        <a:xfrm>
          <a:off x="3389833" y="750499"/>
          <a:ext cx="1358030" cy="314254"/>
        </a:xfrm>
        <a:custGeom>
          <a:avLst/>
          <a:gdLst/>
          <a:ahLst/>
          <a:cxnLst/>
          <a:rect l="0" t="0" r="0" b="0"/>
          <a:pathLst>
            <a:path>
              <a:moveTo>
                <a:pt x="1358030" y="0"/>
              </a:moveTo>
              <a:lnTo>
                <a:pt x="1358030" y="157127"/>
              </a:lnTo>
              <a:lnTo>
                <a:pt x="0" y="157127"/>
              </a:lnTo>
              <a:lnTo>
                <a:pt x="0" y="314254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2EB34-2844-7943-A5F8-67231B114537}">
      <dsp:nvSpPr>
        <dsp:cNvPr id="0" name=""/>
        <dsp:cNvSpPr/>
      </dsp:nvSpPr>
      <dsp:spPr>
        <a:xfrm>
          <a:off x="3375048" y="2273"/>
          <a:ext cx="2745630" cy="74822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Структуры данных</a:t>
          </a:r>
          <a:endParaRPr lang="ru-RU" sz="2000" kern="1200" dirty="0"/>
        </a:p>
      </dsp:txBody>
      <dsp:txXfrm>
        <a:off x="3375048" y="2273"/>
        <a:ext cx="2745630" cy="748226"/>
      </dsp:txXfrm>
    </dsp:sp>
    <dsp:sp modelId="{42A52E18-967E-7D43-9490-515E6B772378}">
      <dsp:nvSpPr>
        <dsp:cNvPr id="0" name=""/>
        <dsp:cNvSpPr/>
      </dsp:nvSpPr>
      <dsp:spPr>
        <a:xfrm>
          <a:off x="2641607" y="1064754"/>
          <a:ext cx="1496452" cy="74822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линейные</a:t>
          </a:r>
          <a:endParaRPr lang="ru-RU" sz="2000" kern="1200" dirty="0"/>
        </a:p>
      </dsp:txBody>
      <dsp:txXfrm>
        <a:off x="2641607" y="1064754"/>
        <a:ext cx="1496452" cy="748226"/>
      </dsp:txXfrm>
    </dsp:sp>
    <dsp:sp modelId="{98B45193-3E4D-DE48-AE74-170A10A6027C}">
      <dsp:nvSpPr>
        <dsp:cNvPr id="0" name=""/>
        <dsp:cNvSpPr/>
      </dsp:nvSpPr>
      <dsp:spPr>
        <a:xfrm>
          <a:off x="2641607" y="2127235"/>
          <a:ext cx="1496452" cy="748226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список</a:t>
          </a:r>
          <a:endParaRPr lang="ru-RU" sz="2000" kern="1200" dirty="0"/>
        </a:p>
      </dsp:txBody>
      <dsp:txXfrm>
        <a:off x="2641607" y="2127235"/>
        <a:ext cx="1496452" cy="748226"/>
      </dsp:txXfrm>
    </dsp:sp>
    <dsp:sp modelId="{37B888B3-594D-1947-B4A3-D838877A5BA3}">
      <dsp:nvSpPr>
        <dsp:cNvPr id="0" name=""/>
        <dsp:cNvSpPr/>
      </dsp:nvSpPr>
      <dsp:spPr>
        <a:xfrm>
          <a:off x="1736254" y="3189716"/>
          <a:ext cx="1496452" cy="748226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очередь</a:t>
          </a:r>
          <a:endParaRPr lang="ru-RU" sz="2000" kern="1200" dirty="0"/>
        </a:p>
      </dsp:txBody>
      <dsp:txXfrm>
        <a:off x="1736254" y="3189716"/>
        <a:ext cx="1496452" cy="748226"/>
      </dsp:txXfrm>
    </dsp:sp>
    <dsp:sp modelId="{0325E3F9-7449-4F42-8FF3-065E16A73A18}">
      <dsp:nvSpPr>
        <dsp:cNvPr id="0" name=""/>
        <dsp:cNvSpPr/>
      </dsp:nvSpPr>
      <dsp:spPr>
        <a:xfrm>
          <a:off x="3546961" y="3189716"/>
          <a:ext cx="1496452" cy="748226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стек</a:t>
          </a:r>
          <a:endParaRPr lang="ru-RU" sz="2000" kern="1200" dirty="0"/>
        </a:p>
      </dsp:txBody>
      <dsp:txXfrm>
        <a:off x="3546961" y="3189716"/>
        <a:ext cx="1496452" cy="748226"/>
      </dsp:txXfrm>
    </dsp:sp>
    <dsp:sp modelId="{A2502003-8162-724A-9595-37205CD60EF0}">
      <dsp:nvSpPr>
        <dsp:cNvPr id="0" name=""/>
        <dsp:cNvSpPr/>
      </dsp:nvSpPr>
      <dsp:spPr>
        <a:xfrm>
          <a:off x="5357668" y="1064754"/>
          <a:ext cx="1496452" cy="74822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нелинейные</a:t>
          </a:r>
          <a:endParaRPr lang="ru-RU" sz="2000" kern="1200" dirty="0"/>
        </a:p>
      </dsp:txBody>
      <dsp:txXfrm>
        <a:off x="5357668" y="1064754"/>
        <a:ext cx="1496452" cy="748226"/>
      </dsp:txXfrm>
    </dsp:sp>
    <dsp:sp modelId="{A809BB5A-85A6-C44D-9370-5C4A99A90798}">
      <dsp:nvSpPr>
        <dsp:cNvPr id="0" name=""/>
        <dsp:cNvSpPr/>
      </dsp:nvSpPr>
      <dsp:spPr>
        <a:xfrm>
          <a:off x="5357668" y="2127235"/>
          <a:ext cx="1496452" cy="748226"/>
        </a:xfrm>
        <a:prstGeom prst="rect">
          <a:avLst/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граф</a:t>
          </a:r>
          <a:endParaRPr lang="ru-RU" sz="2000" kern="1200" dirty="0"/>
        </a:p>
      </dsp:txBody>
      <dsp:txXfrm>
        <a:off x="5357668" y="2127235"/>
        <a:ext cx="1496452" cy="748226"/>
      </dsp:txXfrm>
    </dsp:sp>
    <dsp:sp modelId="{E412EF7C-8D7F-6043-94C3-31A107BC1EBA}">
      <dsp:nvSpPr>
        <dsp:cNvPr id="0" name=""/>
        <dsp:cNvSpPr/>
      </dsp:nvSpPr>
      <dsp:spPr>
        <a:xfrm>
          <a:off x="5357668" y="3189716"/>
          <a:ext cx="1496452" cy="748226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днрево</a:t>
          </a:r>
          <a:endParaRPr lang="ru-RU" sz="2000" kern="1200" dirty="0"/>
        </a:p>
      </dsp:txBody>
      <dsp:txXfrm>
        <a:off x="5357668" y="3189716"/>
        <a:ext cx="1496452" cy="748226"/>
      </dsp:txXfrm>
    </dsp:sp>
    <dsp:sp modelId="{A4021A8E-8CE9-8D4A-992E-4C0B1B52D3EC}">
      <dsp:nvSpPr>
        <dsp:cNvPr id="0" name=""/>
        <dsp:cNvSpPr/>
      </dsp:nvSpPr>
      <dsp:spPr>
        <a:xfrm>
          <a:off x="5731781" y="4252197"/>
          <a:ext cx="1496452" cy="748226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бинарное дерево</a:t>
          </a:r>
          <a:endParaRPr lang="ru-RU" sz="2000" kern="1200" dirty="0"/>
        </a:p>
      </dsp:txBody>
      <dsp:txXfrm>
        <a:off x="5731781" y="4252197"/>
        <a:ext cx="1496452" cy="748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6CF5C-B7C8-7143-BB81-32D5216ABAC1}">
      <dsp:nvSpPr>
        <dsp:cNvPr id="0" name=""/>
        <dsp:cNvSpPr/>
      </dsp:nvSpPr>
      <dsp:spPr>
        <a:xfrm>
          <a:off x="0" y="0"/>
          <a:ext cx="3579849" cy="35798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8433E2-0FC3-3446-B565-FB692E7286A7}">
      <dsp:nvSpPr>
        <dsp:cNvPr id="0" name=""/>
        <dsp:cNvSpPr/>
      </dsp:nvSpPr>
      <dsp:spPr>
        <a:xfrm>
          <a:off x="1789924" y="0"/>
          <a:ext cx="5731015" cy="3579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Методическое пособие для учителя</a:t>
          </a:r>
          <a:endParaRPr lang="ru-RU" sz="2500" kern="1200" dirty="0"/>
        </a:p>
      </dsp:txBody>
      <dsp:txXfrm>
        <a:off x="1789924" y="0"/>
        <a:ext cx="5731015" cy="760717"/>
      </dsp:txXfrm>
    </dsp:sp>
    <dsp:sp modelId="{1A494EDE-3F28-9F4C-8FC0-3B1D08ABC832}">
      <dsp:nvSpPr>
        <dsp:cNvPr id="0" name=""/>
        <dsp:cNvSpPr/>
      </dsp:nvSpPr>
      <dsp:spPr>
        <a:xfrm>
          <a:off x="469855" y="760717"/>
          <a:ext cx="2640138" cy="26401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312627"/>
                <a:satOff val="-18301"/>
                <a:lumOff val="2462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312627"/>
                <a:satOff val="-18301"/>
                <a:lumOff val="2462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312627"/>
                <a:satOff val="-18301"/>
                <a:lumOff val="246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50000"/>
              <a:hueOff val="312627"/>
              <a:satOff val="-18301"/>
              <a:lumOff val="24622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E3337F-D67E-704C-94A9-47786D71E4FD}">
      <dsp:nvSpPr>
        <dsp:cNvPr id="0" name=""/>
        <dsp:cNvSpPr/>
      </dsp:nvSpPr>
      <dsp:spPr>
        <a:xfrm>
          <a:off x="1789924" y="760717"/>
          <a:ext cx="5731015" cy="26401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312627"/>
              <a:satOff val="-18301"/>
              <a:lumOff val="246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Авторская программа</a:t>
          </a:r>
          <a:endParaRPr lang="ru-RU" sz="2500" kern="1200" dirty="0"/>
        </a:p>
      </dsp:txBody>
      <dsp:txXfrm>
        <a:off x="1789924" y="760717"/>
        <a:ext cx="5731015" cy="760717"/>
      </dsp:txXfrm>
    </dsp:sp>
    <dsp:sp modelId="{E18E78A5-5CBF-B64B-83A0-4167DC9B7865}">
      <dsp:nvSpPr>
        <dsp:cNvPr id="0" name=""/>
        <dsp:cNvSpPr/>
      </dsp:nvSpPr>
      <dsp:spPr>
        <a:xfrm>
          <a:off x="939710" y="1521435"/>
          <a:ext cx="1700428" cy="17004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625254"/>
                <a:satOff val="-36602"/>
                <a:lumOff val="492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625254"/>
                <a:satOff val="-36602"/>
                <a:lumOff val="492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625254"/>
                <a:satOff val="-36602"/>
                <a:lumOff val="492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50000"/>
              <a:hueOff val="625254"/>
              <a:satOff val="-36602"/>
              <a:lumOff val="49243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9F261A-B89D-D94E-889F-E2ED1D141AF4}">
      <dsp:nvSpPr>
        <dsp:cNvPr id="0" name=""/>
        <dsp:cNvSpPr/>
      </dsp:nvSpPr>
      <dsp:spPr>
        <a:xfrm>
          <a:off x="1789924" y="1521435"/>
          <a:ext cx="5731015" cy="17004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625254"/>
              <a:satOff val="-36602"/>
              <a:lumOff val="492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ЭФУ, электронные приложения, сайт</a:t>
          </a:r>
          <a:endParaRPr lang="ru-RU" sz="2500" kern="1200" dirty="0"/>
        </a:p>
      </dsp:txBody>
      <dsp:txXfrm>
        <a:off x="1789924" y="1521435"/>
        <a:ext cx="5731015" cy="760717"/>
      </dsp:txXfrm>
    </dsp:sp>
    <dsp:sp modelId="{AAAA91C6-882C-854C-AF5F-D6D1F17EB534}">
      <dsp:nvSpPr>
        <dsp:cNvPr id="0" name=""/>
        <dsp:cNvSpPr/>
      </dsp:nvSpPr>
      <dsp:spPr>
        <a:xfrm>
          <a:off x="1409565" y="2282153"/>
          <a:ext cx="760717" cy="7607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312627"/>
                <a:satOff val="-18301"/>
                <a:lumOff val="2462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312627"/>
                <a:satOff val="-18301"/>
                <a:lumOff val="2462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312627"/>
                <a:satOff val="-18301"/>
                <a:lumOff val="246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50000"/>
              <a:hueOff val="312627"/>
              <a:satOff val="-18301"/>
              <a:lumOff val="24622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A18283-0679-8840-AEBC-06F2190D73C7}">
      <dsp:nvSpPr>
        <dsp:cNvPr id="0" name=""/>
        <dsp:cNvSpPr/>
      </dsp:nvSpPr>
      <dsp:spPr>
        <a:xfrm>
          <a:off x="1789924" y="2282153"/>
          <a:ext cx="5731015" cy="760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312627"/>
              <a:satOff val="-18301"/>
              <a:lumOff val="246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Учебники для каждого года обучения</a:t>
          </a:r>
          <a:endParaRPr lang="ru-RU" sz="2500" kern="1200" dirty="0"/>
        </a:p>
      </dsp:txBody>
      <dsp:txXfrm>
        <a:off x="1789924" y="2282153"/>
        <a:ext cx="5731015" cy="760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1F937-CDC3-49F2-9A12-E32543CBE7C8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4B40E-D141-440F-8991-93A6E6027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3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B40E-D141-440F-8991-93A6E602707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9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Кнопки справа запускают демонстрацию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3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C36025-A6D9-404D-AA7D-D15BB04947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6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88EC39-750F-4FFB-ADC7-C16B184DB0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Комментарии</a:t>
            </a:r>
          </a:p>
          <a:p>
            <a:pPr>
              <a:spcBef>
                <a:spcPct val="0"/>
              </a:spcBef>
            </a:pPr>
            <a:r>
              <a:rPr lang="ru-RU" smtClean="0"/>
              <a:t>Все листики графа - интерактивны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2D4713-E319-4E94-B6E7-1C50881EF39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4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982449-2797-4BB6-A782-652DA077388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3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84457A-F748-449F-AE03-6592750446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3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b="0" dirty="0" smtClean="0"/>
              <a:t>«</a:t>
            </a:r>
            <a:r>
              <a:rPr lang="ru-RU" b="0" dirty="0" err="1" smtClean="0"/>
              <a:t>Veni</a:t>
            </a:r>
            <a:r>
              <a:rPr lang="ru-RU" b="0" dirty="0" smtClean="0"/>
              <a:t>, </a:t>
            </a:r>
            <a:r>
              <a:rPr lang="ru-RU" b="0" dirty="0" err="1" smtClean="0"/>
              <a:t>vidi</a:t>
            </a:r>
            <a:r>
              <a:rPr lang="ru-RU" b="0" dirty="0" smtClean="0"/>
              <a:t>, </a:t>
            </a:r>
            <a:r>
              <a:rPr lang="ru-RU" b="0" dirty="0" err="1" smtClean="0"/>
              <a:t>vici</a:t>
            </a:r>
            <a:r>
              <a:rPr lang="ru-RU" b="0" dirty="0" smtClean="0"/>
              <a:t>» (с лат. «Пришёл, увидел, победил») —  слова, которыми, как сообщает Плутарх в своих «Изречениях царей и полководцев», Юлий Цезарь уведомил своего друга </a:t>
            </a:r>
            <a:r>
              <a:rPr lang="ru-RU" b="0" dirty="0" err="1" smtClean="0"/>
              <a:t>Аминция</a:t>
            </a:r>
            <a:r>
              <a:rPr lang="ru-RU" b="0" dirty="0" smtClean="0"/>
              <a:t> в Риме о победе при Зеле над </a:t>
            </a:r>
            <a:r>
              <a:rPr lang="ru-RU" b="0" dirty="0" err="1" smtClean="0"/>
              <a:t>Фарнаком</a:t>
            </a:r>
            <a:r>
              <a:rPr lang="ru-RU" b="0" dirty="0" smtClean="0"/>
              <a:t>, сыном Митридата, в 47 году до н. э.  Цезарь отмечал не события войны, а быстроту её завершения.</a:t>
            </a:r>
          </a:p>
          <a:p>
            <a:r>
              <a:rPr lang="ru-RU" b="0" dirty="0" smtClean="0"/>
              <a:t>Решение появляется поэтапно (по </a:t>
            </a:r>
            <a:r>
              <a:rPr lang="ru-RU" b="0" dirty="0" err="1" smtClean="0"/>
              <a:t>щелчуц</a:t>
            </a:r>
            <a:r>
              <a:rPr lang="ru-RU" b="0" dirty="0" smtClean="0"/>
              <a:t> мыши или «пробелу»)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1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2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Гиперссылки – переходы на </a:t>
            </a:r>
            <a:r>
              <a:rPr lang="ru-RU" i="1" dirty="0" smtClean="0"/>
              <a:t>скрытые</a:t>
            </a:r>
            <a:r>
              <a:rPr lang="ru-RU" dirty="0" smtClean="0"/>
              <a:t> слайды. Выбор на усмотрение учителя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1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-209550"/>
            <a:ext cx="96393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286223" cy="267406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7079" y="6857396"/>
            <a:ext cx="2176272" cy="201168"/>
          </a:xfrm>
        </p:spPr>
        <p:txBody>
          <a:bodyPr/>
          <a:lstStyle/>
          <a:p>
            <a:fld id="{D6E350B6-9A2F-482F-9A00-B5A24761E3BC}" type="datetimeFigureOut">
              <a:rPr lang="ru-RU" smtClean="0"/>
              <a:t>07.04.2017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 b="5812"/>
          <a:stretch/>
        </p:blipFill>
        <p:spPr bwMode="auto">
          <a:xfrm>
            <a:off x="0" y="6332433"/>
            <a:ext cx="9144000" cy="70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50B6-9A2F-482F-9A00-B5A24761E3B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50F-1D1C-4455-95AA-7BB079781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50F-1D1C-4455-95AA-7BB0797813DC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 b="5812"/>
          <a:stretch/>
        </p:blipFill>
        <p:spPr bwMode="auto">
          <a:xfrm>
            <a:off x="0" y="5862415"/>
            <a:ext cx="9144000" cy="117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E350B6-9A2F-482F-9A00-B5A24761E3BC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105C50F-1D1C-4455-95AA-7BB0797813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9" r:id="rId4"/>
  </p:sldLayoutIdLst>
  <p:transition spd="slow">
    <p:wedg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slide" Target="slide26.xml"/><Relationship Id="rId5" Type="http://schemas.openxmlformats.org/officeDocument/2006/relationships/image" Target="../media/image41.jpeg"/><Relationship Id="rId10" Type="http://schemas.openxmlformats.org/officeDocument/2006/relationships/slide" Target="slide28.xml"/><Relationship Id="rId4" Type="http://schemas.openxmlformats.org/officeDocument/2006/relationships/image" Target="../media/image40.png"/><Relationship Id="rId9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gif"/><Relationship Id="rId5" Type="http://schemas.openxmlformats.org/officeDocument/2006/relationships/image" Target="../media/image42.png"/><Relationship Id="rId10" Type="http://schemas.openxmlformats.org/officeDocument/2006/relationships/image" Target="../media/image58.png"/><Relationship Id="rId4" Type="http://schemas.openxmlformats.org/officeDocument/2006/relationships/image" Target="../media/image53.gif"/><Relationship Id="rId9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-234530"/>
            <a:ext cx="8640960" cy="5175698"/>
          </a:xfrm>
          <a:solidFill>
            <a:srgbClr val="ECF9FE"/>
          </a:solidFill>
        </p:spPr>
        <p:txBody>
          <a:bodyPr/>
          <a:lstStyle/>
          <a:p>
            <a:pPr marL="357188">
              <a:lnSpc>
                <a:spcPct val="9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базовом уровне изучения информатики в старшей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школе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latin typeface="Trebuchet MS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 MS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42900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rebuchet MS" charset="0"/>
              </a:rPr>
              <a:t>Босова Людмила </a:t>
            </a:r>
            <a:r>
              <a:rPr lang="ru-RU" b="1" dirty="0">
                <a:solidFill>
                  <a:srgbClr val="002060"/>
                </a:solidFill>
                <a:latin typeface="Trebuchet MS" charset="0"/>
              </a:rPr>
              <a:t>Л</a:t>
            </a:r>
            <a:r>
              <a:rPr lang="ru-RU" b="1" dirty="0" smtClean="0">
                <a:solidFill>
                  <a:srgbClr val="002060"/>
                </a:solidFill>
                <a:latin typeface="Trebuchet MS" charset="0"/>
              </a:rPr>
              <a:t>еонидовна,</a:t>
            </a:r>
            <a:br>
              <a:rPr lang="ru-RU" b="1" dirty="0" smtClean="0">
                <a:solidFill>
                  <a:srgbClr val="002060"/>
                </a:solidFill>
                <a:latin typeface="Trebuchet MS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rebuchet MS" charset="0"/>
              </a:rPr>
              <a:t>заслуженный учитель РФ, </a:t>
            </a:r>
            <a:r>
              <a:rPr lang="ru-RU" b="1" dirty="0" err="1" smtClean="0">
                <a:solidFill>
                  <a:srgbClr val="002060"/>
                </a:solidFill>
                <a:latin typeface="Trebuchet MS" charset="0"/>
              </a:rPr>
              <a:t>д.п.н</a:t>
            </a:r>
            <a:r>
              <a:rPr lang="ru-RU" b="1" dirty="0" smtClean="0">
                <a:solidFill>
                  <a:srgbClr val="002060"/>
                </a:solidFill>
                <a:latin typeface="Trebuchet MS" charset="0"/>
              </a:rPr>
              <a:t>., </a:t>
            </a:r>
            <a:br>
              <a:rPr lang="ru-RU" b="1" dirty="0" smtClean="0">
                <a:solidFill>
                  <a:srgbClr val="002060"/>
                </a:solidFill>
                <a:latin typeface="Trebuchet MS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rebuchet MS" charset="0"/>
              </a:rPr>
              <a:t>автор УМК по информатике для основной и старшей школы</a:t>
            </a:r>
            <a:br>
              <a:rPr lang="ru-RU" b="1" dirty="0" smtClean="0">
                <a:solidFill>
                  <a:srgbClr val="002060"/>
                </a:solidFill>
                <a:latin typeface="Trebuchet MS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rebuchet MS" charset="0"/>
              </a:rPr>
              <a:t>akulll@mail.ru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605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Идеи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учебника базового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20940" cy="43719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0" dirty="0">
                <a:latin typeface="Calibri" panose="020F0502020204030204" pitchFamily="34" charset="0"/>
              </a:rPr>
              <a:t>Реализация общеобразовательного, общекультурного потенциала курса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Calibri" panose="020F0502020204030204" pitchFamily="34" charset="0"/>
              </a:rPr>
              <a:t>Приоритетное </a:t>
            </a:r>
            <a:r>
              <a:rPr lang="ru-RU" sz="2400" b="0" dirty="0" smtClean="0">
                <a:latin typeface="Calibri" panose="020F0502020204030204" pitchFamily="34" charset="0"/>
              </a:rPr>
              <a:t>внимание анализу алгоритмов, обеспечивающему развитие алгоритмического мышления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Calibri" panose="020F0502020204030204" pitchFamily="34" charset="0"/>
              </a:rPr>
              <a:t>Практическая направленность; приоритетное внимание работе с электронными таблицами </a:t>
            </a:r>
            <a:endParaRPr lang="ru-RU" sz="24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Calibri" panose="020F0502020204030204" pitchFamily="34" charset="0"/>
              </a:rPr>
              <a:t>Курс </a:t>
            </a:r>
            <a:r>
              <a:rPr lang="ru-RU" sz="2400" b="0" dirty="0">
                <a:latin typeface="Calibri" panose="020F0502020204030204" pitchFamily="34" charset="0"/>
              </a:rPr>
              <a:t>информатики старшей школы базируется на курсе информатики основной школы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090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4312" y="1219200"/>
            <a:ext cx="8514655" cy="4495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ru-RU" altLang="ru-RU" sz="2800" b="0" dirty="0" smtClean="0">
                <a:latin typeface="Calibri" panose="020F0502020204030204" pitchFamily="34" charset="0"/>
              </a:rPr>
              <a:t>Ведущие целевые установки и основные ожидаемые результаты изучения предмета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ru-RU" altLang="ru-RU" sz="2800" b="0" dirty="0" smtClean="0">
                <a:latin typeface="Calibri" panose="020F0502020204030204" pitchFamily="34" charset="0"/>
              </a:rPr>
              <a:t>Цели, характеризующие систему учебных действий в отношении опорного учебного материала (</a:t>
            </a:r>
            <a:r>
              <a:rPr kumimoji="0" lang="ru-RU" altLang="ru-RU" sz="2800" dirty="0" smtClean="0">
                <a:latin typeface="Calibri" panose="020F0502020204030204" pitchFamily="34" charset="0"/>
              </a:rPr>
              <a:t>Выпускник научится …</a:t>
            </a:r>
            <a:r>
              <a:rPr kumimoji="0" lang="ru-RU" altLang="ru-RU" sz="2800" b="0" dirty="0" smtClean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ru-RU" altLang="ru-RU" sz="2800" b="0" dirty="0" smtClean="0">
                <a:latin typeface="Calibri" panose="020F0502020204030204" pitchFamily="34" charset="0"/>
              </a:rPr>
              <a:t>Цели, характеризующие систему учебных действий в отношении знаний, умений, навыков, расширяющих и углубляющих опорную систему (</a:t>
            </a:r>
            <a:r>
              <a:rPr kumimoji="0" lang="ru-RU" altLang="ru-RU" sz="2800" b="0" i="1" dirty="0" smtClean="0">
                <a:latin typeface="Calibri" panose="020F0502020204030204" pitchFamily="34" charset="0"/>
              </a:rPr>
              <a:t>Выпускник получит возможность научиться …</a:t>
            </a:r>
            <a:r>
              <a:rPr kumimoji="0" lang="ru-RU" altLang="ru-RU" sz="2800" b="0" dirty="0" smtClean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65816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 научится …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331913"/>
            <a:ext cx="8229600" cy="4525962"/>
          </a:xfrm>
        </p:spPr>
        <p:txBody>
          <a:bodyPr/>
          <a:lstStyle/>
          <a:p>
            <a:pPr marL="0" indent="0"/>
            <a:r>
              <a:rPr kumimoji="0" lang="ru-RU" altLang="ru-RU" sz="2400" b="0" dirty="0" smtClean="0">
                <a:latin typeface="Calibri" panose="020F0502020204030204" pitchFamily="34" charset="0"/>
              </a:rPr>
              <a:t>Формулируются к каждому разделу примерной программы</a:t>
            </a:r>
          </a:p>
          <a:p>
            <a:pPr marL="0" indent="0"/>
            <a:r>
              <a:rPr kumimoji="0" lang="ru-RU" altLang="ru-RU" sz="2400" b="0" dirty="0" smtClean="0">
                <a:latin typeface="Calibri" panose="020F0502020204030204" pitchFamily="34" charset="0"/>
              </a:rPr>
              <a:t>Показывают, какой уровень освоения опорного учебного материала ожидается от выпускника</a:t>
            </a:r>
          </a:p>
          <a:p>
            <a:pPr marL="0" indent="0"/>
            <a:r>
              <a:rPr kumimoji="0" lang="ru-RU" altLang="ru-RU" sz="2400" b="0" dirty="0" smtClean="0">
                <a:latin typeface="Calibri" panose="020F0502020204030204" pitchFamily="34" charset="0"/>
              </a:rPr>
              <a:t>Потенциально достигаемы большинством учащихся</a:t>
            </a:r>
          </a:p>
          <a:p>
            <a:pPr marL="0" indent="0"/>
            <a:r>
              <a:rPr kumimoji="0" lang="ru-RU" altLang="ru-RU" sz="2400" b="0" dirty="0" smtClean="0">
                <a:latin typeface="Calibri" panose="020F0502020204030204" pitchFamily="34" charset="0"/>
              </a:rPr>
              <a:t>Выносятся на итоговую оценку: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kumimoji="0" lang="ru-RU" altLang="ru-RU" sz="2000" dirty="0" smtClean="0">
                <a:latin typeface="Calibri" panose="020F0502020204030204" pitchFamily="34" charset="0"/>
                <a:cs typeface="Arial" charset="0"/>
              </a:rPr>
              <a:t>задания базового уровня (исполнительская компетентность);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kumimoji="0" lang="ru-RU" altLang="ru-RU" sz="2000" dirty="0" smtClean="0">
                <a:latin typeface="Calibri" panose="020F0502020204030204" pitchFamily="34" charset="0"/>
                <a:cs typeface="Arial" charset="0"/>
              </a:rPr>
              <a:t>задания повышенного уровня (зона ближайшего развития)</a:t>
            </a:r>
          </a:p>
          <a:p>
            <a:pPr lvl="1"/>
            <a:endParaRPr kumimoji="0" lang="ru-RU" altLang="ru-RU" sz="2400" dirty="0" smtClean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088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z="29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 получит возможность научиться …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/>
            <a:r>
              <a:rPr kumimoji="0" lang="ru-RU" altLang="ru-RU" sz="2800" b="0" dirty="0" smtClean="0">
                <a:latin typeface="Calibri" panose="020F0502020204030204" pitchFamily="34" charset="0"/>
              </a:rPr>
              <a:t>Достигаются отдельными мотивированными и способными учащимися</a:t>
            </a:r>
          </a:p>
          <a:p>
            <a:pPr marL="0" indent="0"/>
            <a:r>
              <a:rPr kumimoji="0" lang="ru-RU" altLang="ru-RU" sz="2800" b="0" dirty="0" smtClean="0">
                <a:latin typeface="Calibri" panose="020F0502020204030204" pitchFamily="34" charset="0"/>
              </a:rPr>
              <a:t>Не отрабатываются со всеми группами учащихся в повседневной практике</a:t>
            </a:r>
          </a:p>
          <a:p>
            <a:pPr marL="0" indent="0"/>
            <a:r>
              <a:rPr kumimoji="0" lang="ru-RU" altLang="ru-RU" sz="2800" b="0" dirty="0" smtClean="0">
                <a:latin typeface="Calibri" panose="020F0502020204030204" pitchFamily="34" charset="0"/>
              </a:rPr>
              <a:t>Могут включаться в материалы итогового контроля </a:t>
            </a:r>
          </a:p>
        </p:txBody>
      </p:sp>
    </p:spTree>
    <p:extLst>
      <p:ext uri="{BB962C8B-B14F-4D97-AF65-F5344CB8AC3E}">
        <p14:creationId xmlns:p14="http://schemas.microsoft.com/office/powerpoint/2010/main" val="15589410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/>
          <a:stretch/>
        </p:blipFill>
        <p:spPr bwMode="auto">
          <a:xfrm>
            <a:off x="310454" y="1058408"/>
            <a:ext cx="8582025" cy="522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построения результатов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6197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Идеи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учебника базового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20940" cy="43719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Calibri" panose="020F0502020204030204" pitchFamily="34" charset="0"/>
              </a:rPr>
              <a:t>Все ученики, изучающие информатику на базовом уровне, должны овладеть ключевыми </a:t>
            </a:r>
            <a:r>
              <a:rPr lang="ru-RU" sz="1800" b="0" dirty="0">
                <a:latin typeface="Calibri" panose="020F0502020204030204" pitchFamily="34" charset="0"/>
              </a:rPr>
              <a:t>понятиями и закономерностями, на которых строится данная предметная </a:t>
            </a:r>
            <a:r>
              <a:rPr lang="ru-RU" sz="1800" b="0" dirty="0" smtClean="0">
                <a:latin typeface="Calibri" panose="020F0502020204030204" pitchFamily="34" charset="0"/>
              </a:rPr>
              <a:t>область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Calibri" panose="020F0502020204030204" pitchFamily="34" charset="0"/>
              </a:rPr>
              <a:t>Каждый ученик, изучивший курс информатики базового уровня, может научиться выполнять задания базового уровня сложности, входящие в ЕГЭ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Calibri" panose="020F0502020204030204" pitchFamily="34" charset="0"/>
              </a:rPr>
              <a:t>Мотивированный ученик</a:t>
            </a:r>
            <a:r>
              <a:rPr lang="ru-RU" sz="1800" b="0" dirty="0">
                <a:latin typeface="Calibri" panose="020F0502020204030204" pitchFamily="34" charset="0"/>
              </a:rPr>
              <a:t>, </a:t>
            </a:r>
            <a:r>
              <a:rPr lang="ru-RU" sz="1800" b="0" dirty="0" smtClean="0">
                <a:latin typeface="Calibri" panose="020F0502020204030204" pitchFamily="34" charset="0"/>
              </a:rPr>
              <a:t>изучивший </a:t>
            </a:r>
            <a:r>
              <a:rPr lang="ru-RU" sz="1800" b="0" dirty="0">
                <a:latin typeface="Calibri" panose="020F0502020204030204" pitchFamily="34" charset="0"/>
              </a:rPr>
              <a:t>курс информатики базового уровня, должен </a:t>
            </a:r>
            <a:r>
              <a:rPr lang="ru-RU" sz="1800" b="0" dirty="0" smtClean="0">
                <a:latin typeface="Calibri" panose="020F0502020204030204" pitchFamily="34" charset="0"/>
              </a:rPr>
              <a:t> получить возможность научиться </a:t>
            </a:r>
            <a:r>
              <a:rPr lang="ru-RU" sz="1800" b="0" dirty="0">
                <a:latin typeface="Calibri" panose="020F0502020204030204" pitchFamily="34" charset="0"/>
              </a:rPr>
              <a:t>выполнять </a:t>
            </a:r>
            <a:r>
              <a:rPr lang="ru-RU" sz="1800" b="0" dirty="0" smtClean="0">
                <a:latin typeface="Calibri" panose="020F0502020204030204" pitchFamily="34" charset="0"/>
              </a:rPr>
              <a:t> большинство заданий  повышенного уровня сложности, входящих </a:t>
            </a:r>
            <a:r>
              <a:rPr lang="ru-RU" sz="1800" b="0" dirty="0">
                <a:latin typeface="Calibri" panose="020F0502020204030204" pitchFamily="34" charset="0"/>
              </a:rPr>
              <a:t>в </a:t>
            </a:r>
            <a:r>
              <a:rPr lang="ru-RU" sz="1800" b="0" dirty="0" smtClean="0">
                <a:latin typeface="Calibri" panose="020F0502020204030204" pitchFamily="34" charset="0"/>
              </a:rPr>
              <a:t>ЕГЭ</a:t>
            </a:r>
            <a:endParaRPr lang="en-US" sz="18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Calibri" panose="020F0502020204030204" pitchFamily="34" charset="0"/>
              </a:rPr>
              <a:t>Особо мотивированный  </a:t>
            </a:r>
            <a:r>
              <a:rPr lang="ru-RU" sz="1800" b="0" dirty="0">
                <a:latin typeface="Calibri" panose="020F0502020204030204" pitchFamily="34" charset="0"/>
              </a:rPr>
              <a:t>ученик, </a:t>
            </a:r>
            <a:r>
              <a:rPr lang="ru-RU" sz="1800" b="0" dirty="0" smtClean="0">
                <a:latin typeface="Calibri" panose="020F0502020204030204" pitchFamily="34" charset="0"/>
              </a:rPr>
              <a:t>изучивший </a:t>
            </a:r>
            <a:r>
              <a:rPr lang="ru-RU" sz="1800" b="0" dirty="0">
                <a:latin typeface="Calibri" panose="020F0502020204030204" pitchFamily="34" charset="0"/>
              </a:rPr>
              <a:t>курс информатики базового уровня, должен  получить возможность научиться выполнять  </a:t>
            </a:r>
            <a:r>
              <a:rPr lang="ru-RU" sz="1800" b="0" dirty="0" smtClean="0">
                <a:latin typeface="Calibri" panose="020F0502020204030204" pitchFamily="34" charset="0"/>
              </a:rPr>
              <a:t>отдельные задания  высокого уровня сложности, </a:t>
            </a:r>
            <a:r>
              <a:rPr lang="ru-RU" sz="1800" b="0" dirty="0">
                <a:latin typeface="Calibri" panose="020F0502020204030204" pitchFamily="34" charset="0"/>
              </a:rPr>
              <a:t>входящих в ЕГЭ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80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3830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48872" cy="548640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ПООП ООО. Содержание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ИнформатикИ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8245580" cy="532859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b="1" dirty="0" smtClean="0">
                <a:latin typeface="Calibri" panose="020F0502020204030204" pitchFamily="34" charset="0"/>
              </a:rPr>
              <a:t>I. </a:t>
            </a:r>
            <a:r>
              <a:rPr lang="ru-RU" sz="1900" b="1" dirty="0" smtClean="0">
                <a:latin typeface="Calibri" panose="020F0502020204030204" pitchFamily="34" charset="0"/>
              </a:rPr>
              <a:t>Введение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Информация и информационные процессы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Компьютер – универсальное устройство обработки данных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 smtClean="0">
                <a:latin typeface="Calibri" panose="020F0502020204030204" pitchFamily="34" charset="0"/>
              </a:rPr>
              <a:t>II. </a:t>
            </a:r>
            <a:r>
              <a:rPr lang="ru-RU" sz="1900" b="1" dirty="0" smtClean="0">
                <a:latin typeface="Calibri" panose="020F0502020204030204" pitchFamily="34" charset="0"/>
              </a:rPr>
              <a:t>Математические основы информатики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Тексты и кодирование </a:t>
            </a:r>
            <a:endParaRPr lang="en-US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Дискретизация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3. Системы счисления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4.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Элементы комбинаторики, теории множеств и математической логики.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latin typeface="Calibri" panose="020F0502020204030204" pitchFamily="34" charset="0"/>
              </a:rPr>
              <a:t>5. Списки, графы, деревья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latin typeface="Calibri" panose="020F0502020204030204" pitchFamily="34" charset="0"/>
              </a:rPr>
              <a:t>III. Алгоритмы и элементы программирования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Исполнители и алгоритмы. Управление исполнителями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Алгоритмические конструкции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3. Построение алгоритмов и программ </a:t>
            </a:r>
            <a:endParaRPr lang="en-US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4. Анализ алгоритмов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b="1" i="1" dirty="0" smtClean="0">
                <a:latin typeface="Calibri" panose="020F0502020204030204" pitchFamily="34" charset="0"/>
              </a:rPr>
              <a:t>5. Робототехника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latin typeface="Calibri" panose="020F0502020204030204" pitchFamily="34" charset="0"/>
              </a:rPr>
              <a:t>6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Математическое моделирование </a:t>
            </a:r>
            <a:endParaRPr lang="en-US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latin typeface="Calibri" panose="020F0502020204030204" pitchFamily="34" charset="0"/>
              </a:rPr>
              <a:t>IV. Использование программных систем и сервисов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Файловая система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Подготовка текстов и демонстрационных материалов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3. Электронные (динамические) таблицы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4. Базы данных. Поиск информации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5. Работа в информационном пространстве. Информационно-коммуникационные технологии </a:t>
            </a:r>
          </a:p>
        </p:txBody>
      </p:sp>
    </p:spTree>
    <p:extLst>
      <p:ext uri="{BB962C8B-B14F-4D97-AF65-F5344CB8AC3E}">
        <p14:creationId xmlns:p14="http://schemas.microsoft.com/office/powerpoint/2010/main" val="18370875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48872" cy="548640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ПООП СОО. Содержание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ИнформатикИ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92688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898525" indent="-168275">
              <a:spcBef>
                <a:spcPts val="0"/>
              </a:spcBef>
            </a:pPr>
            <a:r>
              <a:rPr lang="ru-RU" sz="3300" dirty="0" smtClean="0"/>
              <a:t>Введение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 smtClean="0"/>
              <a:t>Информация </a:t>
            </a:r>
            <a:r>
              <a:rPr lang="ru-RU" sz="2900" dirty="0"/>
              <a:t>и информационные процессы</a:t>
            </a:r>
          </a:p>
          <a:p>
            <a:pPr marL="898525" indent="-168275"/>
            <a:r>
              <a:rPr lang="ru-RU" sz="3300" dirty="0"/>
              <a:t>Математические основы информатики</a:t>
            </a:r>
          </a:p>
          <a:p>
            <a:pPr marL="898525" lvl="1" indent="-168275"/>
            <a:r>
              <a:rPr lang="ru-RU" sz="2900" dirty="0"/>
              <a:t>Тексты и кодирование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Системы счисления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Элементы комбинаторики, теории множеств и математической логики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Дискретные объекты</a:t>
            </a:r>
          </a:p>
          <a:p>
            <a:pPr marL="898525" indent="-168275"/>
            <a:r>
              <a:rPr lang="ru-RU" sz="3300" dirty="0"/>
              <a:t>Алгоритмы и элементы программирования</a:t>
            </a:r>
          </a:p>
          <a:p>
            <a:pPr marL="898525" lvl="1" indent="-168275"/>
            <a:r>
              <a:rPr lang="ru-RU" sz="2900" dirty="0"/>
              <a:t>Алгоритмические конструкции 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Составление алгоритмов и их программная реализация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Анализ алгоритмов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Математическое моделирование</a:t>
            </a:r>
          </a:p>
          <a:p>
            <a:pPr marL="898525" indent="-168275"/>
            <a:r>
              <a:rPr lang="ru-RU" sz="3300" dirty="0"/>
              <a:t>Использование программных систем и сервисов</a:t>
            </a:r>
          </a:p>
          <a:p>
            <a:pPr marL="898525" lvl="1" indent="-168275"/>
            <a:r>
              <a:rPr lang="ru-RU" sz="2900" dirty="0"/>
              <a:t>Компьютер – универсальное устройство обработки данных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Подготовка текстов и демонстрационных материалов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Работа с аудиовизуальными данными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Электронные (динамические) таблицы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Базы данных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i="1" dirty="0"/>
              <a:t>Автоматизированное проектирование</a:t>
            </a:r>
            <a:endParaRPr lang="ru-RU" sz="2900" dirty="0"/>
          </a:p>
          <a:p>
            <a:pPr marL="898525" lvl="1" indent="-168275">
              <a:spcBef>
                <a:spcPts val="0"/>
              </a:spcBef>
            </a:pPr>
            <a:r>
              <a:rPr lang="ru-RU" sz="2900" i="1" dirty="0"/>
              <a:t>3D-моделирование</a:t>
            </a:r>
            <a:endParaRPr lang="ru-RU" sz="2900" dirty="0"/>
          </a:p>
          <a:p>
            <a:pPr marL="898525" lvl="1" indent="-168275">
              <a:spcBef>
                <a:spcPts val="0"/>
              </a:spcBef>
            </a:pPr>
            <a:r>
              <a:rPr lang="ru-RU" sz="2900" i="1" dirty="0"/>
              <a:t>Системы искусственного интеллекта и машинное обучение</a:t>
            </a:r>
            <a:endParaRPr lang="ru-RU" sz="2900" dirty="0"/>
          </a:p>
          <a:p>
            <a:pPr marL="712788" indent="17463"/>
            <a:r>
              <a:rPr lang="ru-RU" sz="3300" dirty="0"/>
              <a:t>Информационно-коммуникационные технологии. Работа в информационном пространстве</a:t>
            </a:r>
            <a:endParaRPr lang="ru-RU" sz="2600" dirty="0"/>
          </a:p>
          <a:p>
            <a:pPr marL="898525" lvl="1" indent="-168275"/>
            <a:r>
              <a:rPr lang="ru-RU" sz="2900" dirty="0"/>
              <a:t>Компьютерные сети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Деятельность в сети Интернет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Социальная информатика</a:t>
            </a:r>
          </a:p>
          <a:p>
            <a:pPr marL="898525" lvl="1" indent="-168275">
              <a:spcBef>
                <a:spcPts val="0"/>
              </a:spcBef>
            </a:pPr>
            <a:r>
              <a:rPr lang="ru-RU" sz="2900" dirty="0"/>
              <a:t>Информационная безопасность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807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33397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Преемственность на уровне целей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Преемственность в  содержании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Преемственность в требованиях ОГЭ - ЕГЭ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6617019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01239"/>
              </p:ext>
            </p:extLst>
          </p:nvPr>
        </p:nvGraphicFramePr>
        <p:xfrm>
          <a:off x="0" y="22904"/>
          <a:ext cx="9144000" cy="755193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906985"/>
                <a:gridCol w="5237015"/>
              </a:tblGrid>
              <a:tr h="486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Название</a:t>
                      </a:r>
                      <a:r>
                        <a:rPr lang="ru-RU" sz="2000" baseline="0" dirty="0" smtClean="0">
                          <a:effectLst/>
                        </a:rPr>
                        <a:t> раздела </a:t>
                      </a:r>
                      <a:br>
                        <a:rPr lang="ru-RU" sz="2000" baseline="0" dirty="0" smtClean="0">
                          <a:effectLst/>
                        </a:rPr>
                      </a:br>
                      <a:r>
                        <a:rPr lang="ru-RU" sz="2000" baseline="0" dirty="0" smtClean="0">
                          <a:effectLst/>
                        </a:rPr>
                        <a:t>в примерной программе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Название главы в УМК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  <a:tr h="486101"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Введение. Информация и информационные процессы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Информация и информационные процессы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  <a:tr h="486101">
                <a:tc rowSpan="3"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Использование программных систем и сервисов</a:t>
                      </a:r>
                    </a:p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Компьютер и его программное обеспечение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  <a:tr h="72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Современные технологии создания и обработки информационных объектов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  <a:tr h="486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Обработка информации в электронных таблицах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  <a:tr h="486101">
                <a:tc rowSpan="2"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Математические основы информатики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Представление информации в компьютере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  <a:tr h="486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Элементы теории множеств и алгебры логики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  <a:tr h="486101">
                <a:tc rowSpan="2"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Алгоритмы и элементы программирования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Алгоритмы и элементы программирования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  <a:tr h="243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Информационное моделирование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  <a:tr h="486101">
                <a:tc rowSpan="2"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Информационно-коммуникационные технологии. Работа в информационном пространстве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Сетевые информационные технологии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  <a:tr h="72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Основы социальной информатики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33" marR="575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299486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365125"/>
            <a:ext cx="8280920" cy="54927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522200"/>
              </p:ext>
            </p:extLst>
          </p:nvPr>
        </p:nvGraphicFramePr>
        <p:xfrm>
          <a:off x="44522" y="1268760"/>
          <a:ext cx="8991974" cy="4320480"/>
        </p:xfrm>
        <a:graphic>
          <a:graphicData uri="http://schemas.openxmlformats.org/drawingml/2006/table">
            <a:tbl>
              <a:tblPr firstRow="1" bandRow="1"/>
              <a:tblGrid>
                <a:gridCol w="2679629"/>
                <a:gridCol w="2763368"/>
                <a:gridCol w="3548977"/>
              </a:tblGrid>
              <a:tr h="4217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НОО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9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9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9ED1"/>
                    </a:solidFill>
                  </a:tcPr>
                </a:tc>
              </a:tr>
              <a:tr h="389873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и информатика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и информатика: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геометрия,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и информатика: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начала математического анализа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геометрия (базовый и углубленный уровни),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(базовый и углубленный уровни)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3889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20"/>
            <a:ext cx="3888432" cy="5446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93775"/>
            <a:ext cx="232225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520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3" t="-2773" r="21694" b="2773"/>
          <a:stretch/>
        </p:blipFill>
        <p:spPr bwMode="auto">
          <a:xfrm>
            <a:off x="35496" y="692696"/>
            <a:ext cx="875995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217974"/>
      </p:ext>
    </p:extLst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952988" cy="54864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Вещество, энергия, информация – основа современной научной картины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1104235"/>
          </a:xfrm>
        </p:spPr>
        <p:txBody>
          <a:bodyPr>
            <a:normAutofit/>
          </a:bodyPr>
          <a:lstStyle/>
          <a:p>
            <a:pPr marL="0" indent="357188"/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8028384" cy="305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434453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культура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680300"/>
          </a:xfrm>
        </p:spPr>
        <p:txBody>
          <a:bodyPr>
            <a:normAutofit/>
          </a:bodyPr>
          <a:lstStyle/>
          <a:p>
            <a:pPr marL="0" indent="357188"/>
            <a:r>
              <a:rPr lang="ru-RU" sz="2000" b="0" dirty="0"/>
              <a:t>Информационная культура — готовность человека к жизни и деятельности в современном </a:t>
            </a:r>
            <a:r>
              <a:rPr lang="ru-RU" sz="2000" b="0" dirty="0" smtClean="0"/>
              <a:t>высокотехнологичном </a:t>
            </a:r>
            <a:r>
              <a:rPr lang="ru-RU" sz="2000" b="0" dirty="0"/>
              <a:t>информационном обществе, умение эффективно использовать возможности этого </a:t>
            </a:r>
            <a:r>
              <a:rPr lang="ru-RU" sz="2000" b="0" dirty="0" smtClean="0"/>
              <a:t>общества </a:t>
            </a:r>
            <a:r>
              <a:rPr lang="ru-RU" sz="2000" b="0" dirty="0"/>
              <a:t>и защищаться от его негативных </a:t>
            </a:r>
            <a:r>
              <a:rPr lang="ru-RU" sz="2000" b="0" dirty="0" smtClean="0"/>
              <a:t>воздействий.</a:t>
            </a:r>
            <a:endParaRPr lang="ru-RU" sz="2000" b="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8765563"/>
              </p:ext>
            </p:extLst>
          </p:nvPr>
        </p:nvGraphicFramePr>
        <p:xfrm>
          <a:off x="1524000" y="3212976"/>
          <a:ext cx="60960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688872"/>
      </p:ext>
    </p:extLst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 информационной культуры</a:t>
            </a:r>
            <a:r>
              <a:rPr lang="ru-RU" b="1" dirty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100628"/>
            <a:ext cx="8784976" cy="4776644"/>
          </a:xfrm>
        </p:spPr>
        <p:txBody>
          <a:bodyPr rtlCol="0">
            <a:noAutofit/>
          </a:bodyPr>
          <a:lstStyle/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sz="2200" b="0" dirty="0" smtClean="0"/>
              <a:t>понимание закономерностей протекания информационных процессов</a:t>
            </a:r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sz="2200" b="0" dirty="0" smtClean="0"/>
              <a:t>умение оценивать объективность, достоверность, полноту, актуальность, полезность поступающей информации</a:t>
            </a:r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sz="2200" b="0" dirty="0" smtClean="0"/>
              <a:t>умение </a:t>
            </a:r>
            <a:r>
              <a:rPr lang="ru-RU" sz="2200" b="0" dirty="0"/>
              <a:t>представлять информацию в разных </a:t>
            </a:r>
            <a:r>
              <a:rPr lang="ru-RU" sz="2200" b="0" dirty="0" smtClean="0"/>
              <a:t>формах</a:t>
            </a:r>
            <a:endParaRPr lang="ru-RU" sz="2200" b="0" dirty="0"/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sz="2200" b="0" dirty="0" smtClean="0"/>
              <a:t>умение </a:t>
            </a:r>
            <a:r>
              <a:rPr lang="ru-RU" sz="2200" b="0" dirty="0"/>
              <a:t>обрабатывать информацию с помощью </a:t>
            </a:r>
            <a:r>
              <a:rPr lang="ru-RU" sz="2200" b="0" dirty="0" smtClean="0"/>
              <a:t>подходящих информационных технологий</a:t>
            </a:r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sz="2200" b="0" dirty="0" smtClean="0"/>
              <a:t>умение </a:t>
            </a:r>
            <a:r>
              <a:rPr lang="ru-RU" sz="2200" b="0" dirty="0"/>
              <a:t>применять полученную информацию для </a:t>
            </a:r>
            <a:r>
              <a:rPr lang="ru-RU" sz="2200" b="0" dirty="0" smtClean="0"/>
              <a:t>принятия решений</a:t>
            </a:r>
            <a:endParaRPr lang="ru-RU" sz="2200" b="0" dirty="0"/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sz="2200" b="0" dirty="0" smtClean="0"/>
              <a:t>соблюдение </a:t>
            </a:r>
            <a:r>
              <a:rPr lang="ru-RU" sz="2200" b="0" dirty="0"/>
              <a:t>этических норм и правил при использовании </a:t>
            </a:r>
            <a:r>
              <a:rPr lang="ru-RU" sz="2200" b="0" dirty="0" smtClean="0"/>
              <a:t>информации</a:t>
            </a:r>
            <a:endParaRPr lang="ru-RU" sz="2200" b="0" dirty="0"/>
          </a:p>
        </p:txBody>
      </p:sp>
    </p:spTree>
    <p:extLst>
      <p:ext uri="{BB962C8B-B14F-4D97-AF65-F5344CB8AC3E}">
        <p14:creationId xmlns:p14="http://schemas.microsoft.com/office/powerpoint/2010/main" val="14107267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с информацией</a:t>
            </a:r>
          </a:p>
        </p:txBody>
      </p:sp>
      <p:pic>
        <p:nvPicPr>
          <p:cNvPr id="4" name="Объект 3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3550" y="1189038"/>
            <a:ext cx="8577263" cy="5303837"/>
          </a:xfrm>
        </p:spPr>
      </p:pic>
      <p:sp>
        <p:nvSpPr>
          <p:cNvPr id="6" name="Овал 5"/>
          <p:cNvSpPr/>
          <p:nvPr/>
        </p:nvSpPr>
        <p:spPr>
          <a:xfrm>
            <a:off x="1358900" y="5129213"/>
            <a:ext cx="190500" cy="1905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28913" y="3898900"/>
            <a:ext cx="338137" cy="33813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81513" y="2995613"/>
            <a:ext cx="449262" cy="4508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00800" y="2392363"/>
            <a:ext cx="601663" cy="6000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Вопрос1"/>
          <p:cNvSpPr txBox="1"/>
          <p:nvPr/>
        </p:nvSpPr>
        <p:spPr>
          <a:xfrm>
            <a:off x="1476375" y="5445125"/>
            <a:ext cx="4824413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мне нужна информация?</a:t>
            </a:r>
          </a:p>
        </p:txBody>
      </p:sp>
      <p:sp>
        <p:nvSpPr>
          <p:cNvPr id="15" name="Вопрос2"/>
          <p:cNvSpPr txBox="1"/>
          <p:nvPr/>
        </p:nvSpPr>
        <p:spPr>
          <a:xfrm>
            <a:off x="2987675" y="4508500"/>
            <a:ext cx="4824413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взять? Достоверна ли? </a:t>
            </a:r>
          </a:p>
        </p:txBody>
      </p:sp>
      <p:sp>
        <p:nvSpPr>
          <p:cNvPr id="16" name="Вопрос3"/>
          <p:cNvSpPr txBox="1"/>
          <p:nvPr/>
        </p:nvSpPr>
        <p:spPr>
          <a:xfrm>
            <a:off x="4859338" y="3933825"/>
            <a:ext cx="4284662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Почему? Что будет, если…?</a:t>
            </a:r>
          </a:p>
        </p:txBody>
      </p:sp>
      <p:sp>
        <p:nvSpPr>
          <p:cNvPr id="17" name="Вопрос4"/>
          <p:cNvSpPr txBox="1"/>
          <p:nvPr/>
        </p:nvSpPr>
        <p:spPr>
          <a:xfrm>
            <a:off x="6948488" y="2924175"/>
            <a:ext cx="2411412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изменилось 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меня?</a:t>
            </a:r>
          </a:p>
        </p:txBody>
      </p:sp>
    </p:spTree>
    <p:extLst>
      <p:ext uri="{BB962C8B-B14F-4D97-AF65-F5344CB8AC3E}">
        <p14:creationId xmlns:p14="http://schemas.microsoft.com/office/powerpoint/2010/main" val="3759016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4857752" y="1214422"/>
          <a:ext cx="4095736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</a:t>
            </a:r>
            <a:r>
              <a:rPr lang="ru-RU" sz="29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Блума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771" name="Группа 13"/>
          <p:cNvGrpSpPr>
            <a:grpSpLocks/>
          </p:cNvGrpSpPr>
          <p:nvPr/>
        </p:nvGrpSpPr>
        <p:grpSpPr bwMode="auto">
          <a:xfrm rot="548585">
            <a:off x="428625" y="1214438"/>
            <a:ext cx="4743450" cy="4727575"/>
            <a:chOff x="642910" y="1428736"/>
            <a:chExt cx="4675395" cy="4659329"/>
          </a:xfrm>
        </p:grpSpPr>
        <p:pic>
          <p:nvPicPr>
            <p:cNvPr id="5122" name="Picture 2" descr="C:\Documents and Settings\Администратор.HOME-FDD52612A3\Рабочий стол\Ирина_Раб стол\10-1 Картинки\ромашка1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2910" y="1428736"/>
              <a:ext cx="4675395" cy="465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</p:pic>
        <p:grpSp>
          <p:nvGrpSpPr>
            <p:cNvPr id="11" name="Овал 10"/>
            <p:cNvGrpSpPr>
              <a:grpSpLocks/>
            </p:cNvGrpSpPr>
            <p:nvPr/>
          </p:nvGrpSpPr>
          <p:grpSpPr bwMode="auto">
            <a:xfrm rot="-548585">
              <a:off x="2157445" y="2978244"/>
              <a:ext cx="1622267" cy="1363906"/>
              <a:chOff x="1981200" y="2785872"/>
              <a:chExt cx="1645920" cy="1383792"/>
            </a:xfrm>
          </p:grpSpPr>
          <p:pic>
            <p:nvPicPr>
              <p:cNvPr id="32781" name="Овал 10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981200" y="2785872"/>
                <a:ext cx="1645920" cy="1383792"/>
              </a:xfrm>
              <a:prstGeom prst="rect">
                <a:avLst/>
              </a:prstGeom>
              <a:noFill/>
            </p:spPr>
          </p:pic>
          <p:sp>
            <p:nvSpPr>
              <p:cNvPr id="32782" name="Text Box 14"/>
              <p:cNvSpPr txBox="1">
                <a:spLocks noChangeArrowheads="1"/>
              </p:cNvSpPr>
              <p:nvPr/>
            </p:nvSpPr>
            <p:spPr bwMode="auto">
              <a:xfrm>
                <a:off x="2476070" y="3237004"/>
                <a:ext cx="651170" cy="66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6600" b="1">
                    <a:solidFill>
                      <a:srgbClr val="FFFFFF"/>
                    </a:solidFill>
                  </a:rPr>
                  <a:t>?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 rot="19710681">
            <a:off x="3294063" y="2466975"/>
            <a:ext cx="14398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00" dirty="0">
                <a:latin typeface="Arial" pitchFamily="34" charset="0"/>
                <a:cs typeface="Arial" pitchFamily="34" charset="0"/>
              </a:rPr>
              <a:t>простые</a:t>
            </a:r>
            <a:br>
              <a:rPr lang="ru-RU" sz="2000" spc="-100" dirty="0">
                <a:latin typeface="Arial" pitchFamily="34" charset="0"/>
                <a:cs typeface="Arial" pitchFamily="34" charset="0"/>
              </a:rPr>
            </a:br>
            <a:r>
              <a:rPr lang="ru-RU" sz="2000" spc="-100" dirty="0">
                <a:latin typeface="Arial" pitchFamily="34" charset="0"/>
                <a:cs typeface="Arial" pitchFamily="34" charset="0"/>
              </a:rPr>
              <a:t>вопросы</a:t>
            </a:r>
          </a:p>
        </p:txBody>
      </p:sp>
      <p:sp>
        <p:nvSpPr>
          <p:cNvPr id="13" name="TextBox 12"/>
          <p:cNvSpPr txBox="1"/>
          <p:nvPr/>
        </p:nvSpPr>
        <p:spPr>
          <a:xfrm rot="1831155">
            <a:off x="3343275" y="3898900"/>
            <a:ext cx="1762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00" dirty="0">
                <a:latin typeface="Arial" pitchFamily="34" charset="0"/>
                <a:cs typeface="Arial" pitchFamily="34" charset="0"/>
              </a:rPr>
              <a:t>уточняющие</a:t>
            </a:r>
            <a:br>
              <a:rPr lang="ru-RU" sz="2000" spc="-100" dirty="0">
                <a:latin typeface="Arial" pitchFamily="34" charset="0"/>
                <a:cs typeface="Arial" pitchFamily="34" charset="0"/>
              </a:rPr>
            </a:br>
            <a:r>
              <a:rPr lang="ru-RU" sz="2000" spc="-100" dirty="0">
                <a:latin typeface="Arial" pitchFamily="34" charset="0"/>
                <a:cs typeface="Arial" pitchFamily="34" charset="0"/>
              </a:rPr>
              <a:t>вопросы</a:t>
            </a:r>
          </a:p>
        </p:txBody>
      </p:sp>
      <p:sp>
        <p:nvSpPr>
          <p:cNvPr id="15" name="TextBox 14"/>
          <p:cNvSpPr txBox="1"/>
          <p:nvPr/>
        </p:nvSpPr>
        <p:spPr>
          <a:xfrm rot="5055597">
            <a:off x="1939925" y="4833938"/>
            <a:ext cx="20288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00" dirty="0">
                <a:latin typeface="Arial" pitchFamily="34" charset="0"/>
                <a:cs typeface="Arial" pitchFamily="34" charset="0"/>
              </a:rPr>
              <a:t>практические</a:t>
            </a:r>
            <a:br>
              <a:rPr lang="ru-RU" sz="2000" spc="-100" dirty="0">
                <a:latin typeface="Arial" pitchFamily="34" charset="0"/>
                <a:cs typeface="Arial" pitchFamily="34" charset="0"/>
              </a:rPr>
            </a:br>
            <a:r>
              <a:rPr lang="ru-RU" sz="2000" spc="-100" dirty="0">
                <a:latin typeface="Arial" pitchFamily="34" charset="0"/>
                <a:cs typeface="Arial" pitchFamily="34" charset="0"/>
              </a:rPr>
              <a:t>вопросы</a:t>
            </a:r>
          </a:p>
        </p:txBody>
      </p:sp>
      <p:sp>
        <p:nvSpPr>
          <p:cNvPr id="16" name="TextBox 15"/>
          <p:cNvSpPr txBox="1"/>
          <p:nvPr/>
        </p:nvSpPr>
        <p:spPr>
          <a:xfrm rot="19480386">
            <a:off x="517525" y="4092575"/>
            <a:ext cx="20288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00" dirty="0">
                <a:latin typeface="Arial" pitchFamily="34" charset="0"/>
                <a:cs typeface="Arial" pitchFamily="34" charset="0"/>
              </a:rPr>
              <a:t>вопросы- </a:t>
            </a:r>
            <a:br>
              <a:rPr lang="ru-RU" sz="2000" spc="-100" dirty="0">
                <a:latin typeface="Arial" pitchFamily="34" charset="0"/>
                <a:cs typeface="Arial" pitchFamily="34" charset="0"/>
              </a:rPr>
            </a:br>
            <a:r>
              <a:rPr lang="ru-RU" sz="2000" spc="-100" dirty="0">
                <a:latin typeface="Arial" pitchFamily="34" charset="0"/>
                <a:cs typeface="Arial" pitchFamily="34" charset="0"/>
              </a:rPr>
              <a:t>интерпретации</a:t>
            </a:r>
          </a:p>
        </p:txBody>
      </p:sp>
      <p:sp>
        <p:nvSpPr>
          <p:cNvPr id="17" name="TextBox 16"/>
          <p:cNvSpPr txBox="1"/>
          <p:nvPr/>
        </p:nvSpPr>
        <p:spPr>
          <a:xfrm rot="1426356">
            <a:off x="423863" y="2547938"/>
            <a:ext cx="1803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00" dirty="0">
                <a:latin typeface="Arial" pitchFamily="34" charset="0"/>
                <a:cs typeface="Arial" pitchFamily="34" charset="0"/>
              </a:rPr>
              <a:t>творческие вопросы</a:t>
            </a:r>
          </a:p>
        </p:txBody>
      </p:sp>
      <p:sp>
        <p:nvSpPr>
          <p:cNvPr id="18" name="TextBox 17"/>
          <p:cNvSpPr txBox="1"/>
          <p:nvPr/>
        </p:nvSpPr>
        <p:spPr>
          <a:xfrm rot="4895899">
            <a:off x="1723232" y="1589881"/>
            <a:ext cx="18049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00" dirty="0">
                <a:latin typeface="Arial" pitchFamily="34" charset="0"/>
                <a:cs typeface="Arial" pitchFamily="34" charset="0"/>
              </a:rPr>
              <a:t>оценочные</a:t>
            </a:r>
            <a:br>
              <a:rPr lang="ru-RU" sz="2000" spc="-100" dirty="0">
                <a:latin typeface="Arial" pitchFamily="34" charset="0"/>
                <a:cs typeface="Arial" pitchFamily="34" charset="0"/>
              </a:rPr>
            </a:br>
            <a:r>
              <a:rPr lang="ru-RU" sz="2000" spc="-100" dirty="0">
                <a:latin typeface="Arial" pitchFamily="34" charset="0"/>
                <a:cs typeface="Arial" pitchFamily="34" charset="0"/>
              </a:rPr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369705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587330" y="364492"/>
            <a:ext cx="7520940" cy="548640"/>
          </a:xfrm>
        </p:spPr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419600" y="5257800"/>
            <a:ext cx="800100" cy="955675"/>
          </a:xfrm>
          <a:custGeom>
            <a:avLst/>
            <a:gdLst>
              <a:gd name="connsiteX0" fmla="*/ 0 w 501458"/>
              <a:gd name="connsiteY0" fmla="*/ 0 h 955523"/>
              <a:gd name="connsiteX1" fmla="*/ 250729 w 501458"/>
              <a:gd name="connsiteY1" fmla="*/ 0 h 955523"/>
              <a:gd name="connsiteX2" fmla="*/ 250729 w 501458"/>
              <a:gd name="connsiteY2" fmla="*/ 955523 h 955523"/>
              <a:gd name="connsiteX3" fmla="*/ 501458 w 501458"/>
              <a:gd name="connsiteY3" fmla="*/ 955523 h 95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58" h="955523">
                <a:moveTo>
                  <a:pt x="0" y="0"/>
                </a:moveTo>
                <a:lnTo>
                  <a:pt x="250729" y="0"/>
                </a:lnTo>
                <a:lnTo>
                  <a:pt x="250729" y="955523"/>
                </a:lnTo>
                <a:lnTo>
                  <a:pt x="501458" y="95552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36451" tIns="450784" rIns="236452" bIns="450784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419600" y="5237163"/>
            <a:ext cx="800100" cy="52387"/>
          </a:xfrm>
          <a:custGeom>
            <a:avLst/>
            <a:gdLst>
              <a:gd name="connsiteX0" fmla="*/ 0 w 501458"/>
              <a:gd name="connsiteY0" fmla="*/ 45720 h 91440"/>
              <a:gd name="connsiteX1" fmla="*/ 501458 w 50145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458" h="91440">
                <a:moveTo>
                  <a:pt x="0" y="45720"/>
                </a:moveTo>
                <a:lnTo>
                  <a:pt x="501458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0893" tIns="33184" rIns="250893" bIns="33184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419600" y="4302125"/>
            <a:ext cx="800100" cy="955675"/>
          </a:xfrm>
          <a:custGeom>
            <a:avLst/>
            <a:gdLst>
              <a:gd name="connsiteX0" fmla="*/ 0 w 501458"/>
              <a:gd name="connsiteY0" fmla="*/ 955523 h 955523"/>
              <a:gd name="connsiteX1" fmla="*/ 250729 w 501458"/>
              <a:gd name="connsiteY1" fmla="*/ 955523 h 955523"/>
              <a:gd name="connsiteX2" fmla="*/ 250729 w 501458"/>
              <a:gd name="connsiteY2" fmla="*/ 0 h 955523"/>
              <a:gd name="connsiteX3" fmla="*/ 501458 w 501458"/>
              <a:gd name="connsiteY3" fmla="*/ 0 h 95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58" h="955523">
                <a:moveTo>
                  <a:pt x="0" y="955523"/>
                </a:moveTo>
                <a:lnTo>
                  <a:pt x="250729" y="955523"/>
                </a:lnTo>
                <a:lnTo>
                  <a:pt x="250729" y="0"/>
                </a:lnTo>
                <a:lnTo>
                  <a:pt x="501458" y="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36451" tIns="450784" rIns="236452" bIns="450784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411288" y="3346450"/>
            <a:ext cx="501650" cy="1911350"/>
          </a:xfrm>
          <a:custGeom>
            <a:avLst/>
            <a:gdLst>
              <a:gd name="connsiteX0" fmla="*/ 0 w 501458"/>
              <a:gd name="connsiteY0" fmla="*/ 0 h 1911047"/>
              <a:gd name="connsiteX1" fmla="*/ 250729 w 501458"/>
              <a:gd name="connsiteY1" fmla="*/ 0 h 1911047"/>
              <a:gd name="connsiteX2" fmla="*/ 250729 w 501458"/>
              <a:gd name="connsiteY2" fmla="*/ 1911047 h 1911047"/>
              <a:gd name="connsiteX3" fmla="*/ 501458 w 501458"/>
              <a:gd name="connsiteY3" fmla="*/ 1911047 h 19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58" h="1911047">
                <a:moveTo>
                  <a:pt x="0" y="0"/>
                </a:moveTo>
                <a:lnTo>
                  <a:pt x="250729" y="0"/>
                </a:lnTo>
                <a:lnTo>
                  <a:pt x="250729" y="1911047"/>
                </a:lnTo>
                <a:lnTo>
                  <a:pt x="501458" y="191104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4036" tIns="906130" rIns="214035" bIns="906130" spcCol="1270" anchor="ctr"/>
          <a:lstStyle/>
          <a:p>
            <a:pPr algn="ctr" defTabSz="311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700"/>
          </a:p>
        </p:txBody>
      </p:sp>
      <p:sp>
        <p:nvSpPr>
          <p:cNvPr id="13" name="Полилиния 12"/>
          <p:cNvSpPr/>
          <p:nvPr/>
        </p:nvSpPr>
        <p:spPr>
          <a:xfrm>
            <a:off x="4419600" y="2397125"/>
            <a:ext cx="800100" cy="955675"/>
          </a:xfrm>
          <a:custGeom>
            <a:avLst/>
            <a:gdLst>
              <a:gd name="connsiteX0" fmla="*/ 0 w 501458"/>
              <a:gd name="connsiteY0" fmla="*/ 0 h 955523"/>
              <a:gd name="connsiteX1" fmla="*/ 250729 w 501458"/>
              <a:gd name="connsiteY1" fmla="*/ 0 h 955523"/>
              <a:gd name="connsiteX2" fmla="*/ 250729 w 501458"/>
              <a:gd name="connsiteY2" fmla="*/ 955523 h 955523"/>
              <a:gd name="connsiteX3" fmla="*/ 501458 w 501458"/>
              <a:gd name="connsiteY3" fmla="*/ 955523 h 95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58" h="955523">
                <a:moveTo>
                  <a:pt x="0" y="0"/>
                </a:moveTo>
                <a:lnTo>
                  <a:pt x="250729" y="0"/>
                </a:lnTo>
                <a:lnTo>
                  <a:pt x="250729" y="955523"/>
                </a:lnTo>
                <a:lnTo>
                  <a:pt x="501458" y="95552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36451" tIns="450784" rIns="236452" bIns="450784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4419600" y="2346325"/>
            <a:ext cx="800100" cy="107950"/>
          </a:xfrm>
          <a:custGeom>
            <a:avLst/>
            <a:gdLst>
              <a:gd name="connsiteX0" fmla="*/ 0 w 501458"/>
              <a:gd name="connsiteY0" fmla="*/ 45720 h 91440"/>
              <a:gd name="connsiteX1" fmla="*/ 501458 w 50145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458" h="91440">
                <a:moveTo>
                  <a:pt x="0" y="45720"/>
                </a:moveTo>
                <a:lnTo>
                  <a:pt x="501458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0893" tIns="33183" rIns="250893" bIns="33185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419600" y="1449388"/>
            <a:ext cx="800100" cy="955675"/>
          </a:xfrm>
          <a:custGeom>
            <a:avLst/>
            <a:gdLst>
              <a:gd name="connsiteX0" fmla="*/ 0 w 501458"/>
              <a:gd name="connsiteY0" fmla="*/ 955523 h 955523"/>
              <a:gd name="connsiteX1" fmla="*/ 250729 w 501458"/>
              <a:gd name="connsiteY1" fmla="*/ 955523 h 955523"/>
              <a:gd name="connsiteX2" fmla="*/ 250729 w 501458"/>
              <a:gd name="connsiteY2" fmla="*/ 0 h 955523"/>
              <a:gd name="connsiteX3" fmla="*/ 501458 w 501458"/>
              <a:gd name="connsiteY3" fmla="*/ 0 h 95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58" h="955523">
                <a:moveTo>
                  <a:pt x="0" y="955523"/>
                </a:moveTo>
                <a:lnTo>
                  <a:pt x="250729" y="955523"/>
                </a:lnTo>
                <a:lnTo>
                  <a:pt x="250729" y="0"/>
                </a:lnTo>
                <a:lnTo>
                  <a:pt x="501458" y="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36451" tIns="450784" rIns="236452" bIns="450784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411288" y="2392363"/>
            <a:ext cx="501650" cy="954087"/>
          </a:xfrm>
          <a:custGeom>
            <a:avLst/>
            <a:gdLst>
              <a:gd name="connsiteX0" fmla="*/ 0 w 501458"/>
              <a:gd name="connsiteY0" fmla="*/ 955523 h 955523"/>
              <a:gd name="connsiteX1" fmla="*/ 250729 w 501458"/>
              <a:gd name="connsiteY1" fmla="*/ 955523 h 955523"/>
              <a:gd name="connsiteX2" fmla="*/ 250729 w 501458"/>
              <a:gd name="connsiteY2" fmla="*/ 0 h 955523"/>
              <a:gd name="connsiteX3" fmla="*/ 501458 w 501458"/>
              <a:gd name="connsiteY3" fmla="*/ 0 h 95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58" h="955523">
                <a:moveTo>
                  <a:pt x="0" y="955523"/>
                </a:moveTo>
                <a:lnTo>
                  <a:pt x="250729" y="955523"/>
                </a:lnTo>
                <a:lnTo>
                  <a:pt x="250729" y="0"/>
                </a:lnTo>
                <a:lnTo>
                  <a:pt x="501458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36452" tIns="450784" rIns="236451" bIns="450784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00"/>
          </a:p>
        </p:txBody>
      </p:sp>
      <p:sp>
        <p:nvSpPr>
          <p:cNvPr id="21" name="Полилиния 20"/>
          <p:cNvSpPr/>
          <p:nvPr/>
        </p:nvSpPr>
        <p:spPr>
          <a:xfrm>
            <a:off x="1411288" y="1436688"/>
            <a:ext cx="501650" cy="1909762"/>
          </a:xfrm>
          <a:custGeom>
            <a:avLst/>
            <a:gdLst>
              <a:gd name="connsiteX0" fmla="*/ 0 w 501458"/>
              <a:gd name="connsiteY0" fmla="*/ 1911047 h 1911047"/>
              <a:gd name="connsiteX1" fmla="*/ 250729 w 501458"/>
              <a:gd name="connsiteY1" fmla="*/ 1911047 h 1911047"/>
              <a:gd name="connsiteX2" fmla="*/ 250729 w 501458"/>
              <a:gd name="connsiteY2" fmla="*/ 0 h 1911047"/>
              <a:gd name="connsiteX3" fmla="*/ 501458 w 501458"/>
              <a:gd name="connsiteY3" fmla="*/ 0 h 19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58" h="1911047">
                <a:moveTo>
                  <a:pt x="0" y="1911047"/>
                </a:moveTo>
                <a:lnTo>
                  <a:pt x="250729" y="1911047"/>
                </a:lnTo>
                <a:lnTo>
                  <a:pt x="250729" y="0"/>
                </a:lnTo>
                <a:lnTo>
                  <a:pt x="501458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4036" tIns="906130" rIns="214035" bIns="906130" spcCol="1270" anchor="ctr"/>
          <a:lstStyle/>
          <a:p>
            <a:pPr algn="ctr" defTabSz="311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700"/>
          </a:p>
        </p:txBody>
      </p:sp>
      <p:sp>
        <p:nvSpPr>
          <p:cNvPr id="22" name="Полилиния 21"/>
          <p:cNvSpPr/>
          <p:nvPr/>
        </p:nvSpPr>
        <p:spPr>
          <a:xfrm rot="16200000">
            <a:off x="-983455" y="2964656"/>
            <a:ext cx="4024312" cy="765175"/>
          </a:xfrm>
          <a:custGeom>
            <a:avLst/>
            <a:gdLst>
              <a:gd name="connsiteX0" fmla="*/ 0 w 4023257"/>
              <a:gd name="connsiteY0" fmla="*/ 0 h 764418"/>
              <a:gd name="connsiteX1" fmla="*/ 4023257 w 4023257"/>
              <a:gd name="connsiteY1" fmla="*/ 0 h 764418"/>
              <a:gd name="connsiteX2" fmla="*/ 4023257 w 4023257"/>
              <a:gd name="connsiteY2" fmla="*/ 764418 h 764418"/>
              <a:gd name="connsiteX3" fmla="*/ 0 w 4023257"/>
              <a:gd name="connsiteY3" fmla="*/ 764418 h 764418"/>
              <a:gd name="connsiteX4" fmla="*/ 0 w 4023257"/>
              <a:gd name="connsiteY4" fmla="*/ 0 h 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257" h="764418">
                <a:moveTo>
                  <a:pt x="0" y="0"/>
                </a:moveTo>
                <a:lnTo>
                  <a:pt x="4023257" y="0"/>
                </a:lnTo>
                <a:lnTo>
                  <a:pt x="4023257" y="764418"/>
                </a:lnTo>
                <a:lnTo>
                  <a:pt x="0" y="764418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749" tIns="31750" rIns="31750" bIns="31749" spcCol="1270" anchor="ctr"/>
          <a:lstStyle/>
          <a:p>
            <a:pPr algn="ctr" defTabSz="2222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Конструкции</a:t>
            </a:r>
          </a:p>
        </p:txBody>
      </p:sp>
      <p:sp>
        <p:nvSpPr>
          <p:cNvPr id="23" name="Линейные"/>
          <p:cNvSpPr/>
          <p:nvPr/>
        </p:nvSpPr>
        <p:spPr>
          <a:xfrm>
            <a:off x="1912938" y="1054100"/>
            <a:ext cx="2659062" cy="763588"/>
          </a:xfrm>
          <a:custGeom>
            <a:avLst/>
            <a:gdLst>
              <a:gd name="connsiteX0" fmla="*/ 0 w 2507293"/>
              <a:gd name="connsiteY0" fmla="*/ 0 h 764418"/>
              <a:gd name="connsiteX1" fmla="*/ 2507293 w 2507293"/>
              <a:gd name="connsiteY1" fmla="*/ 0 h 764418"/>
              <a:gd name="connsiteX2" fmla="*/ 2507293 w 2507293"/>
              <a:gd name="connsiteY2" fmla="*/ 764418 h 764418"/>
              <a:gd name="connsiteX3" fmla="*/ 0 w 2507293"/>
              <a:gd name="connsiteY3" fmla="*/ 764418 h 764418"/>
              <a:gd name="connsiteX4" fmla="*/ 0 w 2507293"/>
              <a:gd name="connsiteY4" fmla="*/ 0 h 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3" h="764418">
                <a:moveTo>
                  <a:pt x="0" y="0"/>
                </a:moveTo>
                <a:lnTo>
                  <a:pt x="2507293" y="0"/>
                </a:lnTo>
                <a:lnTo>
                  <a:pt x="2507293" y="764418"/>
                </a:lnTo>
                <a:lnTo>
                  <a:pt x="0" y="7644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Линейные</a:t>
            </a:r>
          </a:p>
        </p:txBody>
      </p:sp>
      <p:sp>
        <p:nvSpPr>
          <p:cNvPr id="24" name="Условные"/>
          <p:cNvSpPr/>
          <p:nvPr/>
        </p:nvSpPr>
        <p:spPr>
          <a:xfrm>
            <a:off x="1912938" y="2009775"/>
            <a:ext cx="2659062" cy="763588"/>
          </a:xfrm>
          <a:custGeom>
            <a:avLst/>
            <a:gdLst>
              <a:gd name="connsiteX0" fmla="*/ 0 w 2507293"/>
              <a:gd name="connsiteY0" fmla="*/ 0 h 764418"/>
              <a:gd name="connsiteX1" fmla="*/ 2507293 w 2507293"/>
              <a:gd name="connsiteY1" fmla="*/ 0 h 764418"/>
              <a:gd name="connsiteX2" fmla="*/ 2507293 w 2507293"/>
              <a:gd name="connsiteY2" fmla="*/ 764418 h 764418"/>
              <a:gd name="connsiteX3" fmla="*/ 0 w 2507293"/>
              <a:gd name="connsiteY3" fmla="*/ 764418 h 764418"/>
              <a:gd name="connsiteX4" fmla="*/ 0 w 2507293"/>
              <a:gd name="connsiteY4" fmla="*/ 0 h 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3" h="764418">
                <a:moveTo>
                  <a:pt x="0" y="0"/>
                </a:moveTo>
                <a:lnTo>
                  <a:pt x="2507293" y="0"/>
                </a:lnTo>
                <a:lnTo>
                  <a:pt x="2507293" y="764418"/>
                </a:lnTo>
                <a:lnTo>
                  <a:pt x="0" y="764418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Условные</a:t>
            </a:r>
          </a:p>
        </p:txBody>
      </p:sp>
      <p:sp>
        <p:nvSpPr>
          <p:cNvPr id="25" name="Полное"/>
          <p:cNvSpPr/>
          <p:nvPr/>
        </p:nvSpPr>
        <p:spPr>
          <a:xfrm>
            <a:off x="5219700" y="1054100"/>
            <a:ext cx="2987675" cy="763588"/>
          </a:xfrm>
          <a:custGeom>
            <a:avLst/>
            <a:gdLst>
              <a:gd name="connsiteX0" fmla="*/ 0 w 2507293"/>
              <a:gd name="connsiteY0" fmla="*/ 0 h 764418"/>
              <a:gd name="connsiteX1" fmla="*/ 2507293 w 2507293"/>
              <a:gd name="connsiteY1" fmla="*/ 0 h 764418"/>
              <a:gd name="connsiteX2" fmla="*/ 2507293 w 2507293"/>
              <a:gd name="connsiteY2" fmla="*/ 764418 h 764418"/>
              <a:gd name="connsiteX3" fmla="*/ 0 w 2507293"/>
              <a:gd name="connsiteY3" fmla="*/ 764418 h 764418"/>
              <a:gd name="connsiteX4" fmla="*/ 0 w 2507293"/>
              <a:gd name="connsiteY4" fmla="*/ 0 h 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3" h="764418">
                <a:moveTo>
                  <a:pt x="0" y="0"/>
                </a:moveTo>
                <a:lnTo>
                  <a:pt x="2507293" y="0"/>
                </a:lnTo>
                <a:lnTo>
                  <a:pt x="2507293" y="764418"/>
                </a:lnTo>
                <a:lnTo>
                  <a:pt x="0" y="764418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Полное</a:t>
            </a:r>
          </a:p>
        </p:txBody>
      </p:sp>
      <p:sp>
        <p:nvSpPr>
          <p:cNvPr id="26" name="Неполное"/>
          <p:cNvSpPr/>
          <p:nvPr/>
        </p:nvSpPr>
        <p:spPr>
          <a:xfrm>
            <a:off x="5219700" y="2009775"/>
            <a:ext cx="2987675" cy="763588"/>
          </a:xfrm>
          <a:custGeom>
            <a:avLst/>
            <a:gdLst>
              <a:gd name="connsiteX0" fmla="*/ 0 w 2507293"/>
              <a:gd name="connsiteY0" fmla="*/ 0 h 764418"/>
              <a:gd name="connsiteX1" fmla="*/ 2507293 w 2507293"/>
              <a:gd name="connsiteY1" fmla="*/ 0 h 764418"/>
              <a:gd name="connsiteX2" fmla="*/ 2507293 w 2507293"/>
              <a:gd name="connsiteY2" fmla="*/ 764418 h 764418"/>
              <a:gd name="connsiteX3" fmla="*/ 0 w 2507293"/>
              <a:gd name="connsiteY3" fmla="*/ 764418 h 764418"/>
              <a:gd name="connsiteX4" fmla="*/ 0 w 2507293"/>
              <a:gd name="connsiteY4" fmla="*/ 0 h 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3" h="764418">
                <a:moveTo>
                  <a:pt x="0" y="0"/>
                </a:moveTo>
                <a:lnTo>
                  <a:pt x="2507293" y="0"/>
                </a:lnTo>
                <a:lnTo>
                  <a:pt x="2507293" y="764418"/>
                </a:lnTo>
                <a:lnTo>
                  <a:pt x="0" y="764418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Неполное</a:t>
            </a:r>
          </a:p>
        </p:txBody>
      </p:sp>
      <p:sp>
        <p:nvSpPr>
          <p:cNvPr id="27" name="Выбор"/>
          <p:cNvSpPr/>
          <p:nvPr/>
        </p:nvSpPr>
        <p:spPr>
          <a:xfrm>
            <a:off x="5219700" y="2965450"/>
            <a:ext cx="2987675" cy="763588"/>
          </a:xfrm>
          <a:custGeom>
            <a:avLst/>
            <a:gdLst>
              <a:gd name="connsiteX0" fmla="*/ 0 w 2507293"/>
              <a:gd name="connsiteY0" fmla="*/ 0 h 764418"/>
              <a:gd name="connsiteX1" fmla="*/ 2507293 w 2507293"/>
              <a:gd name="connsiteY1" fmla="*/ 0 h 764418"/>
              <a:gd name="connsiteX2" fmla="*/ 2507293 w 2507293"/>
              <a:gd name="connsiteY2" fmla="*/ 764418 h 764418"/>
              <a:gd name="connsiteX3" fmla="*/ 0 w 2507293"/>
              <a:gd name="connsiteY3" fmla="*/ 764418 h 764418"/>
              <a:gd name="connsiteX4" fmla="*/ 0 w 2507293"/>
              <a:gd name="connsiteY4" fmla="*/ 0 h 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3" h="764418">
                <a:moveTo>
                  <a:pt x="0" y="0"/>
                </a:moveTo>
                <a:lnTo>
                  <a:pt x="2507293" y="0"/>
                </a:lnTo>
                <a:lnTo>
                  <a:pt x="2507293" y="764418"/>
                </a:lnTo>
                <a:lnTo>
                  <a:pt x="0" y="764418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Выбор</a:t>
            </a:r>
          </a:p>
        </p:txBody>
      </p:sp>
      <p:sp>
        <p:nvSpPr>
          <p:cNvPr id="28" name="Повторяющиеся"/>
          <p:cNvSpPr/>
          <p:nvPr/>
        </p:nvSpPr>
        <p:spPr>
          <a:xfrm>
            <a:off x="1912938" y="4876800"/>
            <a:ext cx="2659062" cy="763588"/>
          </a:xfrm>
          <a:custGeom>
            <a:avLst/>
            <a:gdLst>
              <a:gd name="connsiteX0" fmla="*/ 0 w 2507293"/>
              <a:gd name="connsiteY0" fmla="*/ 0 h 764418"/>
              <a:gd name="connsiteX1" fmla="*/ 2507293 w 2507293"/>
              <a:gd name="connsiteY1" fmla="*/ 0 h 764418"/>
              <a:gd name="connsiteX2" fmla="*/ 2507293 w 2507293"/>
              <a:gd name="connsiteY2" fmla="*/ 764418 h 764418"/>
              <a:gd name="connsiteX3" fmla="*/ 0 w 2507293"/>
              <a:gd name="connsiteY3" fmla="*/ 764418 h 764418"/>
              <a:gd name="connsiteX4" fmla="*/ 0 w 2507293"/>
              <a:gd name="connsiteY4" fmla="*/ 0 h 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3" h="764418">
                <a:moveTo>
                  <a:pt x="0" y="0"/>
                </a:moveTo>
                <a:lnTo>
                  <a:pt x="2507293" y="0"/>
                </a:lnTo>
                <a:lnTo>
                  <a:pt x="2507293" y="764418"/>
                </a:lnTo>
                <a:lnTo>
                  <a:pt x="0" y="764418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Повторяющиеся</a:t>
            </a:r>
          </a:p>
        </p:txBody>
      </p:sp>
      <p:sp>
        <p:nvSpPr>
          <p:cNvPr id="29" name="Счетный"/>
          <p:cNvSpPr/>
          <p:nvPr/>
        </p:nvSpPr>
        <p:spPr>
          <a:xfrm>
            <a:off x="5219700" y="3921125"/>
            <a:ext cx="2987675" cy="763588"/>
          </a:xfrm>
          <a:custGeom>
            <a:avLst/>
            <a:gdLst>
              <a:gd name="connsiteX0" fmla="*/ 0 w 2507293"/>
              <a:gd name="connsiteY0" fmla="*/ 0 h 764418"/>
              <a:gd name="connsiteX1" fmla="*/ 2507293 w 2507293"/>
              <a:gd name="connsiteY1" fmla="*/ 0 h 764418"/>
              <a:gd name="connsiteX2" fmla="*/ 2507293 w 2507293"/>
              <a:gd name="connsiteY2" fmla="*/ 764418 h 764418"/>
              <a:gd name="connsiteX3" fmla="*/ 0 w 2507293"/>
              <a:gd name="connsiteY3" fmla="*/ 764418 h 764418"/>
              <a:gd name="connsiteX4" fmla="*/ 0 w 2507293"/>
              <a:gd name="connsiteY4" fmla="*/ 0 h 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3" h="764418">
                <a:moveTo>
                  <a:pt x="0" y="0"/>
                </a:moveTo>
                <a:lnTo>
                  <a:pt x="2507293" y="0"/>
                </a:lnTo>
                <a:lnTo>
                  <a:pt x="2507293" y="764418"/>
                </a:lnTo>
                <a:lnTo>
                  <a:pt x="0" y="764418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Счетный цикл</a:t>
            </a:r>
          </a:p>
        </p:txBody>
      </p:sp>
      <p:sp>
        <p:nvSpPr>
          <p:cNvPr id="30" name="Предусловие"/>
          <p:cNvSpPr/>
          <p:nvPr/>
        </p:nvSpPr>
        <p:spPr>
          <a:xfrm>
            <a:off x="5219700" y="4876800"/>
            <a:ext cx="2987675" cy="763588"/>
          </a:xfrm>
          <a:custGeom>
            <a:avLst/>
            <a:gdLst>
              <a:gd name="connsiteX0" fmla="*/ 0 w 2507293"/>
              <a:gd name="connsiteY0" fmla="*/ 0 h 764418"/>
              <a:gd name="connsiteX1" fmla="*/ 2507293 w 2507293"/>
              <a:gd name="connsiteY1" fmla="*/ 0 h 764418"/>
              <a:gd name="connsiteX2" fmla="*/ 2507293 w 2507293"/>
              <a:gd name="connsiteY2" fmla="*/ 764418 h 764418"/>
              <a:gd name="connsiteX3" fmla="*/ 0 w 2507293"/>
              <a:gd name="connsiteY3" fmla="*/ 764418 h 764418"/>
              <a:gd name="connsiteX4" fmla="*/ 0 w 2507293"/>
              <a:gd name="connsiteY4" fmla="*/ 0 h 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3" h="764418">
                <a:moveTo>
                  <a:pt x="0" y="0"/>
                </a:moveTo>
                <a:lnTo>
                  <a:pt x="2507293" y="0"/>
                </a:lnTo>
                <a:lnTo>
                  <a:pt x="2507293" y="764418"/>
                </a:lnTo>
                <a:lnTo>
                  <a:pt x="0" y="764418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С предусловием</a:t>
            </a:r>
          </a:p>
        </p:txBody>
      </p:sp>
      <p:sp>
        <p:nvSpPr>
          <p:cNvPr id="31" name="Постусловие"/>
          <p:cNvSpPr/>
          <p:nvPr/>
        </p:nvSpPr>
        <p:spPr>
          <a:xfrm>
            <a:off x="5219700" y="5830888"/>
            <a:ext cx="2987675" cy="765175"/>
          </a:xfrm>
          <a:custGeom>
            <a:avLst/>
            <a:gdLst>
              <a:gd name="connsiteX0" fmla="*/ 0 w 2507293"/>
              <a:gd name="connsiteY0" fmla="*/ 0 h 764418"/>
              <a:gd name="connsiteX1" fmla="*/ 2507293 w 2507293"/>
              <a:gd name="connsiteY1" fmla="*/ 0 h 764418"/>
              <a:gd name="connsiteX2" fmla="*/ 2507293 w 2507293"/>
              <a:gd name="connsiteY2" fmla="*/ 764418 h 764418"/>
              <a:gd name="connsiteX3" fmla="*/ 0 w 2507293"/>
              <a:gd name="connsiteY3" fmla="*/ 764418 h 764418"/>
              <a:gd name="connsiteX4" fmla="*/ 0 w 2507293"/>
              <a:gd name="connsiteY4" fmla="*/ 0 h 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3" h="764418">
                <a:moveTo>
                  <a:pt x="0" y="0"/>
                </a:moveTo>
                <a:lnTo>
                  <a:pt x="2507293" y="0"/>
                </a:lnTo>
                <a:lnTo>
                  <a:pt x="2507293" y="764418"/>
                </a:lnTo>
                <a:lnTo>
                  <a:pt x="0" y="764418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17780" rIns="17780" bIns="177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С постусловием</a:t>
            </a:r>
          </a:p>
        </p:txBody>
      </p:sp>
    </p:spTree>
    <p:extLst>
      <p:ext uri="{BB962C8B-B14F-4D97-AF65-F5344CB8AC3E}">
        <p14:creationId xmlns:p14="http://schemas.microsoft.com/office/powerpoint/2010/main" val="35281903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Интеллект-карта</a:t>
            </a:r>
          </a:p>
        </p:txBody>
      </p:sp>
      <p:grpSp>
        <p:nvGrpSpPr>
          <p:cNvPr id="41986" name="Группа 45"/>
          <p:cNvGrpSpPr>
            <a:grpSpLocks/>
          </p:cNvGrpSpPr>
          <p:nvPr/>
        </p:nvGrpSpPr>
        <p:grpSpPr bwMode="auto">
          <a:xfrm>
            <a:off x="714375" y="803275"/>
            <a:ext cx="7929563" cy="5911850"/>
            <a:chOff x="429015" y="387032"/>
            <a:chExt cx="8549233" cy="637422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8309411">
              <a:off x="447069" y="3629326"/>
              <a:ext cx="1456616" cy="109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2364539">
              <a:off x="429015" y="3431181"/>
              <a:ext cx="1031617" cy="101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pic>
        <p:grpSp>
          <p:nvGrpSpPr>
            <p:cNvPr id="41989" name="Группа 42"/>
            <p:cNvGrpSpPr>
              <a:grpSpLocks/>
            </p:cNvGrpSpPr>
            <p:nvPr/>
          </p:nvGrpSpPr>
          <p:grpSpPr bwMode="auto">
            <a:xfrm>
              <a:off x="740347" y="387032"/>
              <a:ext cx="8237901" cy="6374223"/>
              <a:chOff x="740347" y="387032"/>
              <a:chExt cx="8237901" cy="6374223"/>
            </a:xfrm>
          </p:grpSpPr>
          <p:sp>
            <p:nvSpPr>
              <p:cNvPr id="32" name="Двойная стрелка влево/вправо 31"/>
              <p:cNvSpPr/>
              <p:nvPr/>
            </p:nvSpPr>
            <p:spPr>
              <a:xfrm>
                <a:off x="4418657" y="790984"/>
                <a:ext cx="672642" cy="453591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740518" y="881702"/>
                <a:ext cx="7962168" cy="5648479"/>
              </a:xfrm>
              <a:custGeom>
                <a:avLst/>
                <a:gdLst>
                  <a:gd name="connsiteX0" fmla="*/ 2726872 w 6466115"/>
                  <a:gd name="connsiteY0" fmla="*/ 1371600 h 4931229"/>
                  <a:gd name="connsiteX1" fmla="*/ 1061357 w 6466115"/>
                  <a:gd name="connsiteY1" fmla="*/ 359229 h 4931229"/>
                  <a:gd name="connsiteX2" fmla="*/ 2416629 w 6466115"/>
                  <a:gd name="connsiteY2" fmla="*/ 1812471 h 4931229"/>
                  <a:gd name="connsiteX3" fmla="*/ 0 w 6466115"/>
                  <a:gd name="connsiteY3" fmla="*/ 2449286 h 4931229"/>
                  <a:gd name="connsiteX4" fmla="*/ 2416629 w 6466115"/>
                  <a:gd name="connsiteY4" fmla="*/ 2383971 h 4931229"/>
                  <a:gd name="connsiteX5" fmla="*/ 751115 w 6466115"/>
                  <a:gd name="connsiteY5" fmla="*/ 4098471 h 4931229"/>
                  <a:gd name="connsiteX6" fmla="*/ 2873829 w 6466115"/>
                  <a:gd name="connsiteY6" fmla="*/ 2824843 h 4931229"/>
                  <a:gd name="connsiteX7" fmla="*/ 3706586 w 6466115"/>
                  <a:gd name="connsiteY7" fmla="*/ 4931229 h 4931229"/>
                  <a:gd name="connsiteX8" fmla="*/ 3380015 w 6466115"/>
                  <a:gd name="connsiteY8" fmla="*/ 2743200 h 4931229"/>
                  <a:gd name="connsiteX9" fmla="*/ 6237515 w 6466115"/>
                  <a:gd name="connsiteY9" fmla="*/ 3951514 h 4931229"/>
                  <a:gd name="connsiteX10" fmla="*/ 3967843 w 6466115"/>
                  <a:gd name="connsiteY10" fmla="*/ 2367643 h 4931229"/>
                  <a:gd name="connsiteX11" fmla="*/ 6466115 w 6466115"/>
                  <a:gd name="connsiteY11" fmla="*/ 1551214 h 4931229"/>
                  <a:gd name="connsiteX12" fmla="*/ 3347357 w 6466115"/>
                  <a:gd name="connsiteY12" fmla="*/ 1763486 h 4931229"/>
                  <a:gd name="connsiteX13" fmla="*/ 5323115 w 6466115"/>
                  <a:gd name="connsiteY13" fmla="*/ 0 h 4931229"/>
                  <a:gd name="connsiteX14" fmla="*/ 3265715 w 6466115"/>
                  <a:gd name="connsiteY14" fmla="*/ 1436914 h 4931229"/>
                  <a:gd name="connsiteX15" fmla="*/ 3347357 w 6466115"/>
                  <a:gd name="connsiteY15" fmla="*/ 16329 h 4931229"/>
                  <a:gd name="connsiteX16" fmla="*/ 2726872 w 6466115"/>
                  <a:gd name="connsiteY16" fmla="*/ 1371600 h 4931229"/>
                  <a:gd name="connsiteX0" fmla="*/ 2726872 w 6466115"/>
                  <a:gd name="connsiteY0" fmla="*/ 1371600 h 4931229"/>
                  <a:gd name="connsiteX1" fmla="*/ 228600 w 6466115"/>
                  <a:gd name="connsiteY1" fmla="*/ 310243 h 4931229"/>
                  <a:gd name="connsiteX2" fmla="*/ 2416629 w 6466115"/>
                  <a:gd name="connsiteY2" fmla="*/ 1812471 h 4931229"/>
                  <a:gd name="connsiteX3" fmla="*/ 0 w 6466115"/>
                  <a:gd name="connsiteY3" fmla="*/ 2449286 h 4931229"/>
                  <a:gd name="connsiteX4" fmla="*/ 2416629 w 6466115"/>
                  <a:gd name="connsiteY4" fmla="*/ 2383971 h 4931229"/>
                  <a:gd name="connsiteX5" fmla="*/ 751115 w 6466115"/>
                  <a:gd name="connsiteY5" fmla="*/ 4098471 h 4931229"/>
                  <a:gd name="connsiteX6" fmla="*/ 2873829 w 6466115"/>
                  <a:gd name="connsiteY6" fmla="*/ 2824843 h 4931229"/>
                  <a:gd name="connsiteX7" fmla="*/ 3706586 w 6466115"/>
                  <a:gd name="connsiteY7" fmla="*/ 4931229 h 4931229"/>
                  <a:gd name="connsiteX8" fmla="*/ 3380015 w 6466115"/>
                  <a:gd name="connsiteY8" fmla="*/ 2743200 h 4931229"/>
                  <a:gd name="connsiteX9" fmla="*/ 6237515 w 6466115"/>
                  <a:gd name="connsiteY9" fmla="*/ 3951514 h 4931229"/>
                  <a:gd name="connsiteX10" fmla="*/ 3967843 w 6466115"/>
                  <a:gd name="connsiteY10" fmla="*/ 2367643 h 4931229"/>
                  <a:gd name="connsiteX11" fmla="*/ 6466115 w 6466115"/>
                  <a:gd name="connsiteY11" fmla="*/ 1551214 h 4931229"/>
                  <a:gd name="connsiteX12" fmla="*/ 3347357 w 6466115"/>
                  <a:gd name="connsiteY12" fmla="*/ 1763486 h 4931229"/>
                  <a:gd name="connsiteX13" fmla="*/ 5323115 w 6466115"/>
                  <a:gd name="connsiteY13" fmla="*/ 0 h 4931229"/>
                  <a:gd name="connsiteX14" fmla="*/ 3265715 w 6466115"/>
                  <a:gd name="connsiteY14" fmla="*/ 1436914 h 4931229"/>
                  <a:gd name="connsiteX15" fmla="*/ 3347357 w 6466115"/>
                  <a:gd name="connsiteY15" fmla="*/ 16329 h 4931229"/>
                  <a:gd name="connsiteX16" fmla="*/ 2726872 w 6466115"/>
                  <a:gd name="connsiteY16" fmla="*/ 1371600 h 4931229"/>
                  <a:gd name="connsiteX0" fmla="*/ 2726872 w 6466115"/>
                  <a:gd name="connsiteY0" fmla="*/ 1371600 h 4931229"/>
                  <a:gd name="connsiteX1" fmla="*/ 228600 w 6466115"/>
                  <a:gd name="connsiteY1" fmla="*/ 310243 h 4931229"/>
                  <a:gd name="connsiteX2" fmla="*/ 2416629 w 6466115"/>
                  <a:gd name="connsiteY2" fmla="*/ 1812471 h 4931229"/>
                  <a:gd name="connsiteX3" fmla="*/ 0 w 6466115"/>
                  <a:gd name="connsiteY3" fmla="*/ 2449286 h 4931229"/>
                  <a:gd name="connsiteX4" fmla="*/ 2416629 w 6466115"/>
                  <a:gd name="connsiteY4" fmla="*/ 2383971 h 4931229"/>
                  <a:gd name="connsiteX5" fmla="*/ 751115 w 6466115"/>
                  <a:gd name="connsiteY5" fmla="*/ 4098471 h 4931229"/>
                  <a:gd name="connsiteX6" fmla="*/ 2873829 w 6466115"/>
                  <a:gd name="connsiteY6" fmla="*/ 2824843 h 4931229"/>
                  <a:gd name="connsiteX7" fmla="*/ 3706586 w 6466115"/>
                  <a:gd name="connsiteY7" fmla="*/ 4931229 h 4931229"/>
                  <a:gd name="connsiteX8" fmla="*/ 3380015 w 6466115"/>
                  <a:gd name="connsiteY8" fmla="*/ 2743200 h 4931229"/>
                  <a:gd name="connsiteX9" fmla="*/ 6237515 w 6466115"/>
                  <a:gd name="connsiteY9" fmla="*/ 3951514 h 4931229"/>
                  <a:gd name="connsiteX10" fmla="*/ 3967843 w 6466115"/>
                  <a:gd name="connsiteY10" fmla="*/ 2367643 h 4931229"/>
                  <a:gd name="connsiteX11" fmla="*/ 6466115 w 6466115"/>
                  <a:gd name="connsiteY11" fmla="*/ 1551214 h 4931229"/>
                  <a:gd name="connsiteX12" fmla="*/ 3347357 w 6466115"/>
                  <a:gd name="connsiteY12" fmla="*/ 1763486 h 4931229"/>
                  <a:gd name="connsiteX13" fmla="*/ 5323115 w 6466115"/>
                  <a:gd name="connsiteY13" fmla="*/ 0 h 4931229"/>
                  <a:gd name="connsiteX14" fmla="*/ 3265715 w 6466115"/>
                  <a:gd name="connsiteY14" fmla="*/ 1436914 h 4931229"/>
                  <a:gd name="connsiteX15" fmla="*/ 3347357 w 6466115"/>
                  <a:gd name="connsiteY15" fmla="*/ 16329 h 4931229"/>
                  <a:gd name="connsiteX16" fmla="*/ 2726872 w 6466115"/>
                  <a:gd name="connsiteY16" fmla="*/ 1371600 h 4931229"/>
                  <a:gd name="connsiteX0" fmla="*/ 2726872 w 6466115"/>
                  <a:gd name="connsiteY0" fmla="*/ 1371600 h 4931229"/>
                  <a:gd name="connsiteX1" fmla="*/ 228600 w 6466115"/>
                  <a:gd name="connsiteY1" fmla="*/ 310243 h 4931229"/>
                  <a:gd name="connsiteX2" fmla="*/ 2416629 w 6466115"/>
                  <a:gd name="connsiteY2" fmla="*/ 1812471 h 4931229"/>
                  <a:gd name="connsiteX3" fmla="*/ 0 w 6466115"/>
                  <a:gd name="connsiteY3" fmla="*/ 2449286 h 4931229"/>
                  <a:gd name="connsiteX4" fmla="*/ 2416629 w 6466115"/>
                  <a:gd name="connsiteY4" fmla="*/ 2383971 h 4931229"/>
                  <a:gd name="connsiteX5" fmla="*/ 751115 w 6466115"/>
                  <a:gd name="connsiteY5" fmla="*/ 4098471 h 4931229"/>
                  <a:gd name="connsiteX6" fmla="*/ 2873829 w 6466115"/>
                  <a:gd name="connsiteY6" fmla="*/ 2824843 h 4931229"/>
                  <a:gd name="connsiteX7" fmla="*/ 3706586 w 6466115"/>
                  <a:gd name="connsiteY7" fmla="*/ 4931229 h 4931229"/>
                  <a:gd name="connsiteX8" fmla="*/ 3380015 w 6466115"/>
                  <a:gd name="connsiteY8" fmla="*/ 2743200 h 4931229"/>
                  <a:gd name="connsiteX9" fmla="*/ 6237515 w 6466115"/>
                  <a:gd name="connsiteY9" fmla="*/ 3951514 h 4931229"/>
                  <a:gd name="connsiteX10" fmla="*/ 3967843 w 6466115"/>
                  <a:gd name="connsiteY10" fmla="*/ 2367643 h 4931229"/>
                  <a:gd name="connsiteX11" fmla="*/ 6466115 w 6466115"/>
                  <a:gd name="connsiteY11" fmla="*/ 1551214 h 4931229"/>
                  <a:gd name="connsiteX12" fmla="*/ 3347357 w 6466115"/>
                  <a:gd name="connsiteY12" fmla="*/ 1763486 h 4931229"/>
                  <a:gd name="connsiteX13" fmla="*/ 5323115 w 6466115"/>
                  <a:gd name="connsiteY13" fmla="*/ 0 h 4931229"/>
                  <a:gd name="connsiteX14" fmla="*/ 3265715 w 6466115"/>
                  <a:gd name="connsiteY14" fmla="*/ 1436914 h 4931229"/>
                  <a:gd name="connsiteX15" fmla="*/ 3347357 w 6466115"/>
                  <a:gd name="connsiteY15" fmla="*/ 16329 h 4931229"/>
                  <a:gd name="connsiteX16" fmla="*/ 2726872 w 6466115"/>
                  <a:gd name="connsiteY16" fmla="*/ 1371600 h 4931229"/>
                  <a:gd name="connsiteX0" fmla="*/ 2726872 w 6466115"/>
                  <a:gd name="connsiteY0" fmla="*/ 1649186 h 5208815"/>
                  <a:gd name="connsiteX1" fmla="*/ 228600 w 6466115"/>
                  <a:gd name="connsiteY1" fmla="*/ 587829 h 5208815"/>
                  <a:gd name="connsiteX2" fmla="*/ 2416629 w 6466115"/>
                  <a:gd name="connsiteY2" fmla="*/ 2090057 h 5208815"/>
                  <a:gd name="connsiteX3" fmla="*/ 0 w 6466115"/>
                  <a:gd name="connsiteY3" fmla="*/ 2726872 h 5208815"/>
                  <a:gd name="connsiteX4" fmla="*/ 2416629 w 6466115"/>
                  <a:gd name="connsiteY4" fmla="*/ 2661557 h 5208815"/>
                  <a:gd name="connsiteX5" fmla="*/ 751115 w 6466115"/>
                  <a:gd name="connsiteY5" fmla="*/ 4376057 h 5208815"/>
                  <a:gd name="connsiteX6" fmla="*/ 2873829 w 6466115"/>
                  <a:gd name="connsiteY6" fmla="*/ 3102429 h 5208815"/>
                  <a:gd name="connsiteX7" fmla="*/ 3706586 w 6466115"/>
                  <a:gd name="connsiteY7" fmla="*/ 5208815 h 5208815"/>
                  <a:gd name="connsiteX8" fmla="*/ 3380015 w 6466115"/>
                  <a:gd name="connsiteY8" fmla="*/ 3020786 h 5208815"/>
                  <a:gd name="connsiteX9" fmla="*/ 6237515 w 6466115"/>
                  <a:gd name="connsiteY9" fmla="*/ 4229100 h 5208815"/>
                  <a:gd name="connsiteX10" fmla="*/ 3967843 w 6466115"/>
                  <a:gd name="connsiteY10" fmla="*/ 2645229 h 5208815"/>
                  <a:gd name="connsiteX11" fmla="*/ 6466115 w 6466115"/>
                  <a:gd name="connsiteY11" fmla="*/ 1828800 h 5208815"/>
                  <a:gd name="connsiteX12" fmla="*/ 3347357 w 6466115"/>
                  <a:gd name="connsiteY12" fmla="*/ 2041072 h 5208815"/>
                  <a:gd name="connsiteX13" fmla="*/ 5323115 w 6466115"/>
                  <a:gd name="connsiteY13" fmla="*/ 277586 h 5208815"/>
                  <a:gd name="connsiteX14" fmla="*/ 3265715 w 6466115"/>
                  <a:gd name="connsiteY14" fmla="*/ 1714500 h 5208815"/>
                  <a:gd name="connsiteX15" fmla="*/ 2449286 w 6466115"/>
                  <a:gd name="connsiteY15" fmla="*/ 0 h 5208815"/>
                  <a:gd name="connsiteX16" fmla="*/ 2726872 w 6466115"/>
                  <a:gd name="connsiteY16" fmla="*/ 1649186 h 5208815"/>
                  <a:gd name="connsiteX0" fmla="*/ 2726872 w 6466115"/>
                  <a:gd name="connsiteY0" fmla="*/ 1649186 h 5208815"/>
                  <a:gd name="connsiteX1" fmla="*/ 228600 w 6466115"/>
                  <a:gd name="connsiteY1" fmla="*/ 587829 h 5208815"/>
                  <a:gd name="connsiteX2" fmla="*/ 2416629 w 6466115"/>
                  <a:gd name="connsiteY2" fmla="*/ 2090057 h 5208815"/>
                  <a:gd name="connsiteX3" fmla="*/ 0 w 6466115"/>
                  <a:gd name="connsiteY3" fmla="*/ 2726872 h 5208815"/>
                  <a:gd name="connsiteX4" fmla="*/ 2416629 w 6466115"/>
                  <a:gd name="connsiteY4" fmla="*/ 2661557 h 5208815"/>
                  <a:gd name="connsiteX5" fmla="*/ 751115 w 6466115"/>
                  <a:gd name="connsiteY5" fmla="*/ 4376057 h 5208815"/>
                  <a:gd name="connsiteX6" fmla="*/ 2873829 w 6466115"/>
                  <a:gd name="connsiteY6" fmla="*/ 3102429 h 5208815"/>
                  <a:gd name="connsiteX7" fmla="*/ 3706586 w 6466115"/>
                  <a:gd name="connsiteY7" fmla="*/ 5208815 h 5208815"/>
                  <a:gd name="connsiteX8" fmla="*/ 3380015 w 6466115"/>
                  <a:gd name="connsiteY8" fmla="*/ 3020786 h 5208815"/>
                  <a:gd name="connsiteX9" fmla="*/ 6237515 w 6466115"/>
                  <a:gd name="connsiteY9" fmla="*/ 4229100 h 5208815"/>
                  <a:gd name="connsiteX10" fmla="*/ 3967843 w 6466115"/>
                  <a:gd name="connsiteY10" fmla="*/ 2645229 h 5208815"/>
                  <a:gd name="connsiteX11" fmla="*/ 6466115 w 6466115"/>
                  <a:gd name="connsiteY11" fmla="*/ 1828800 h 5208815"/>
                  <a:gd name="connsiteX12" fmla="*/ 3347357 w 6466115"/>
                  <a:gd name="connsiteY12" fmla="*/ 2041072 h 5208815"/>
                  <a:gd name="connsiteX13" fmla="*/ 5323115 w 6466115"/>
                  <a:gd name="connsiteY13" fmla="*/ 277586 h 5208815"/>
                  <a:gd name="connsiteX14" fmla="*/ 3265715 w 6466115"/>
                  <a:gd name="connsiteY14" fmla="*/ 1714500 h 5208815"/>
                  <a:gd name="connsiteX15" fmla="*/ 2449286 w 6466115"/>
                  <a:gd name="connsiteY15" fmla="*/ 0 h 5208815"/>
                  <a:gd name="connsiteX16" fmla="*/ 2726872 w 6466115"/>
                  <a:gd name="connsiteY16" fmla="*/ 1649186 h 5208815"/>
                  <a:gd name="connsiteX0" fmla="*/ 2726872 w 6466115"/>
                  <a:gd name="connsiteY0" fmla="*/ 1649186 h 5208815"/>
                  <a:gd name="connsiteX1" fmla="*/ 228600 w 6466115"/>
                  <a:gd name="connsiteY1" fmla="*/ 587829 h 5208815"/>
                  <a:gd name="connsiteX2" fmla="*/ 2416629 w 6466115"/>
                  <a:gd name="connsiteY2" fmla="*/ 2090057 h 5208815"/>
                  <a:gd name="connsiteX3" fmla="*/ 0 w 6466115"/>
                  <a:gd name="connsiteY3" fmla="*/ 2726872 h 5208815"/>
                  <a:gd name="connsiteX4" fmla="*/ 2416629 w 6466115"/>
                  <a:gd name="connsiteY4" fmla="*/ 2661557 h 5208815"/>
                  <a:gd name="connsiteX5" fmla="*/ 751115 w 6466115"/>
                  <a:gd name="connsiteY5" fmla="*/ 4376057 h 5208815"/>
                  <a:gd name="connsiteX6" fmla="*/ 2873829 w 6466115"/>
                  <a:gd name="connsiteY6" fmla="*/ 3102429 h 5208815"/>
                  <a:gd name="connsiteX7" fmla="*/ 3706586 w 6466115"/>
                  <a:gd name="connsiteY7" fmla="*/ 5208815 h 5208815"/>
                  <a:gd name="connsiteX8" fmla="*/ 3380015 w 6466115"/>
                  <a:gd name="connsiteY8" fmla="*/ 3020786 h 5208815"/>
                  <a:gd name="connsiteX9" fmla="*/ 6237515 w 6466115"/>
                  <a:gd name="connsiteY9" fmla="*/ 4229100 h 5208815"/>
                  <a:gd name="connsiteX10" fmla="*/ 3967843 w 6466115"/>
                  <a:gd name="connsiteY10" fmla="*/ 2645229 h 5208815"/>
                  <a:gd name="connsiteX11" fmla="*/ 6466115 w 6466115"/>
                  <a:gd name="connsiteY11" fmla="*/ 1828800 h 5208815"/>
                  <a:gd name="connsiteX12" fmla="*/ 3347357 w 6466115"/>
                  <a:gd name="connsiteY12" fmla="*/ 2041072 h 5208815"/>
                  <a:gd name="connsiteX13" fmla="*/ 5323115 w 6466115"/>
                  <a:gd name="connsiteY13" fmla="*/ 277586 h 5208815"/>
                  <a:gd name="connsiteX14" fmla="*/ 3265715 w 6466115"/>
                  <a:gd name="connsiteY14" fmla="*/ 1714500 h 5208815"/>
                  <a:gd name="connsiteX15" fmla="*/ 2449286 w 6466115"/>
                  <a:gd name="connsiteY15" fmla="*/ 0 h 5208815"/>
                  <a:gd name="connsiteX16" fmla="*/ 2726872 w 6466115"/>
                  <a:gd name="connsiteY16" fmla="*/ 1649186 h 5208815"/>
                  <a:gd name="connsiteX0" fmla="*/ 2726872 w 6466115"/>
                  <a:gd name="connsiteY0" fmla="*/ 1583872 h 5143501"/>
                  <a:gd name="connsiteX1" fmla="*/ 228600 w 6466115"/>
                  <a:gd name="connsiteY1" fmla="*/ 522515 h 5143501"/>
                  <a:gd name="connsiteX2" fmla="*/ 2416629 w 6466115"/>
                  <a:gd name="connsiteY2" fmla="*/ 2024743 h 5143501"/>
                  <a:gd name="connsiteX3" fmla="*/ 0 w 6466115"/>
                  <a:gd name="connsiteY3" fmla="*/ 2661558 h 5143501"/>
                  <a:gd name="connsiteX4" fmla="*/ 2416629 w 6466115"/>
                  <a:gd name="connsiteY4" fmla="*/ 2596243 h 5143501"/>
                  <a:gd name="connsiteX5" fmla="*/ 751115 w 6466115"/>
                  <a:gd name="connsiteY5" fmla="*/ 4310743 h 5143501"/>
                  <a:gd name="connsiteX6" fmla="*/ 2873829 w 6466115"/>
                  <a:gd name="connsiteY6" fmla="*/ 3037115 h 5143501"/>
                  <a:gd name="connsiteX7" fmla="*/ 3706586 w 6466115"/>
                  <a:gd name="connsiteY7" fmla="*/ 5143501 h 5143501"/>
                  <a:gd name="connsiteX8" fmla="*/ 3380015 w 6466115"/>
                  <a:gd name="connsiteY8" fmla="*/ 2955472 h 5143501"/>
                  <a:gd name="connsiteX9" fmla="*/ 6237515 w 6466115"/>
                  <a:gd name="connsiteY9" fmla="*/ 4163786 h 5143501"/>
                  <a:gd name="connsiteX10" fmla="*/ 3967843 w 6466115"/>
                  <a:gd name="connsiteY10" fmla="*/ 2579915 h 5143501"/>
                  <a:gd name="connsiteX11" fmla="*/ 6466115 w 6466115"/>
                  <a:gd name="connsiteY11" fmla="*/ 1763486 h 5143501"/>
                  <a:gd name="connsiteX12" fmla="*/ 3347357 w 6466115"/>
                  <a:gd name="connsiteY12" fmla="*/ 1975758 h 5143501"/>
                  <a:gd name="connsiteX13" fmla="*/ 5323115 w 6466115"/>
                  <a:gd name="connsiteY13" fmla="*/ 212272 h 5143501"/>
                  <a:gd name="connsiteX14" fmla="*/ 3265715 w 6466115"/>
                  <a:gd name="connsiteY14" fmla="*/ 1649186 h 5143501"/>
                  <a:gd name="connsiteX15" fmla="*/ 2318657 w 6466115"/>
                  <a:gd name="connsiteY15" fmla="*/ 0 h 5143501"/>
                  <a:gd name="connsiteX16" fmla="*/ 2726872 w 6466115"/>
                  <a:gd name="connsiteY16" fmla="*/ 1583872 h 5143501"/>
                  <a:gd name="connsiteX0" fmla="*/ 2220686 w 6466115"/>
                  <a:gd name="connsiteY0" fmla="*/ 1404258 h 5143501"/>
                  <a:gd name="connsiteX1" fmla="*/ 228600 w 6466115"/>
                  <a:gd name="connsiteY1" fmla="*/ 522515 h 5143501"/>
                  <a:gd name="connsiteX2" fmla="*/ 2416629 w 6466115"/>
                  <a:gd name="connsiteY2" fmla="*/ 2024743 h 5143501"/>
                  <a:gd name="connsiteX3" fmla="*/ 0 w 6466115"/>
                  <a:gd name="connsiteY3" fmla="*/ 2661558 h 5143501"/>
                  <a:gd name="connsiteX4" fmla="*/ 2416629 w 6466115"/>
                  <a:gd name="connsiteY4" fmla="*/ 2596243 h 5143501"/>
                  <a:gd name="connsiteX5" fmla="*/ 751115 w 6466115"/>
                  <a:gd name="connsiteY5" fmla="*/ 4310743 h 5143501"/>
                  <a:gd name="connsiteX6" fmla="*/ 2873829 w 6466115"/>
                  <a:gd name="connsiteY6" fmla="*/ 3037115 h 5143501"/>
                  <a:gd name="connsiteX7" fmla="*/ 3706586 w 6466115"/>
                  <a:gd name="connsiteY7" fmla="*/ 5143501 h 5143501"/>
                  <a:gd name="connsiteX8" fmla="*/ 3380015 w 6466115"/>
                  <a:gd name="connsiteY8" fmla="*/ 2955472 h 5143501"/>
                  <a:gd name="connsiteX9" fmla="*/ 6237515 w 6466115"/>
                  <a:gd name="connsiteY9" fmla="*/ 4163786 h 5143501"/>
                  <a:gd name="connsiteX10" fmla="*/ 3967843 w 6466115"/>
                  <a:gd name="connsiteY10" fmla="*/ 2579915 h 5143501"/>
                  <a:gd name="connsiteX11" fmla="*/ 6466115 w 6466115"/>
                  <a:gd name="connsiteY11" fmla="*/ 1763486 h 5143501"/>
                  <a:gd name="connsiteX12" fmla="*/ 3347357 w 6466115"/>
                  <a:gd name="connsiteY12" fmla="*/ 1975758 h 5143501"/>
                  <a:gd name="connsiteX13" fmla="*/ 5323115 w 6466115"/>
                  <a:gd name="connsiteY13" fmla="*/ 212272 h 5143501"/>
                  <a:gd name="connsiteX14" fmla="*/ 3265715 w 6466115"/>
                  <a:gd name="connsiteY14" fmla="*/ 1649186 h 5143501"/>
                  <a:gd name="connsiteX15" fmla="*/ 2318657 w 6466115"/>
                  <a:gd name="connsiteY15" fmla="*/ 0 h 5143501"/>
                  <a:gd name="connsiteX16" fmla="*/ 2220686 w 6466115"/>
                  <a:gd name="connsiteY16" fmla="*/ 1404258 h 5143501"/>
                  <a:gd name="connsiteX0" fmla="*/ 2220686 w 6466115"/>
                  <a:gd name="connsiteY0" fmla="*/ 1404258 h 5143501"/>
                  <a:gd name="connsiteX1" fmla="*/ 228600 w 6466115"/>
                  <a:gd name="connsiteY1" fmla="*/ 522515 h 5143501"/>
                  <a:gd name="connsiteX2" fmla="*/ 2416629 w 6466115"/>
                  <a:gd name="connsiteY2" fmla="*/ 2024743 h 5143501"/>
                  <a:gd name="connsiteX3" fmla="*/ 0 w 6466115"/>
                  <a:gd name="connsiteY3" fmla="*/ 2661558 h 5143501"/>
                  <a:gd name="connsiteX4" fmla="*/ 2416629 w 6466115"/>
                  <a:gd name="connsiteY4" fmla="*/ 2596243 h 5143501"/>
                  <a:gd name="connsiteX5" fmla="*/ 751115 w 6466115"/>
                  <a:gd name="connsiteY5" fmla="*/ 4310743 h 5143501"/>
                  <a:gd name="connsiteX6" fmla="*/ 2873829 w 6466115"/>
                  <a:gd name="connsiteY6" fmla="*/ 3037115 h 5143501"/>
                  <a:gd name="connsiteX7" fmla="*/ 3706586 w 6466115"/>
                  <a:gd name="connsiteY7" fmla="*/ 5143501 h 5143501"/>
                  <a:gd name="connsiteX8" fmla="*/ 3380015 w 6466115"/>
                  <a:gd name="connsiteY8" fmla="*/ 2955472 h 5143501"/>
                  <a:gd name="connsiteX9" fmla="*/ 6237515 w 6466115"/>
                  <a:gd name="connsiteY9" fmla="*/ 4163786 h 5143501"/>
                  <a:gd name="connsiteX10" fmla="*/ 3967843 w 6466115"/>
                  <a:gd name="connsiteY10" fmla="*/ 2579915 h 5143501"/>
                  <a:gd name="connsiteX11" fmla="*/ 6466115 w 6466115"/>
                  <a:gd name="connsiteY11" fmla="*/ 1763486 h 5143501"/>
                  <a:gd name="connsiteX12" fmla="*/ 3347357 w 6466115"/>
                  <a:gd name="connsiteY12" fmla="*/ 1975758 h 5143501"/>
                  <a:gd name="connsiteX13" fmla="*/ 5323115 w 6466115"/>
                  <a:gd name="connsiteY13" fmla="*/ 212272 h 5143501"/>
                  <a:gd name="connsiteX14" fmla="*/ 3265715 w 6466115"/>
                  <a:gd name="connsiteY14" fmla="*/ 1649186 h 5143501"/>
                  <a:gd name="connsiteX15" fmla="*/ 2318657 w 6466115"/>
                  <a:gd name="connsiteY15" fmla="*/ 0 h 5143501"/>
                  <a:gd name="connsiteX16" fmla="*/ 2220686 w 6466115"/>
                  <a:gd name="connsiteY16" fmla="*/ 1404258 h 5143501"/>
                  <a:gd name="connsiteX0" fmla="*/ 2220686 w 6466115"/>
                  <a:gd name="connsiteY0" fmla="*/ 1404258 h 5143501"/>
                  <a:gd name="connsiteX1" fmla="*/ 228600 w 6466115"/>
                  <a:gd name="connsiteY1" fmla="*/ 522515 h 5143501"/>
                  <a:gd name="connsiteX2" fmla="*/ 2416629 w 6466115"/>
                  <a:gd name="connsiteY2" fmla="*/ 2024743 h 5143501"/>
                  <a:gd name="connsiteX3" fmla="*/ 0 w 6466115"/>
                  <a:gd name="connsiteY3" fmla="*/ 2661558 h 5143501"/>
                  <a:gd name="connsiteX4" fmla="*/ 2416629 w 6466115"/>
                  <a:gd name="connsiteY4" fmla="*/ 2596243 h 5143501"/>
                  <a:gd name="connsiteX5" fmla="*/ 751115 w 6466115"/>
                  <a:gd name="connsiteY5" fmla="*/ 4310743 h 5143501"/>
                  <a:gd name="connsiteX6" fmla="*/ 2873829 w 6466115"/>
                  <a:gd name="connsiteY6" fmla="*/ 3037115 h 5143501"/>
                  <a:gd name="connsiteX7" fmla="*/ 3706586 w 6466115"/>
                  <a:gd name="connsiteY7" fmla="*/ 5143501 h 5143501"/>
                  <a:gd name="connsiteX8" fmla="*/ 3380015 w 6466115"/>
                  <a:gd name="connsiteY8" fmla="*/ 2955472 h 5143501"/>
                  <a:gd name="connsiteX9" fmla="*/ 6237515 w 6466115"/>
                  <a:gd name="connsiteY9" fmla="*/ 4163786 h 5143501"/>
                  <a:gd name="connsiteX10" fmla="*/ 3967843 w 6466115"/>
                  <a:gd name="connsiteY10" fmla="*/ 2579915 h 5143501"/>
                  <a:gd name="connsiteX11" fmla="*/ 6466115 w 6466115"/>
                  <a:gd name="connsiteY11" fmla="*/ 1763486 h 5143501"/>
                  <a:gd name="connsiteX12" fmla="*/ 3347357 w 6466115"/>
                  <a:gd name="connsiteY12" fmla="*/ 1975758 h 5143501"/>
                  <a:gd name="connsiteX13" fmla="*/ 5323115 w 6466115"/>
                  <a:gd name="connsiteY13" fmla="*/ 212272 h 5143501"/>
                  <a:gd name="connsiteX14" fmla="*/ 3265715 w 6466115"/>
                  <a:gd name="connsiteY14" fmla="*/ 1649186 h 5143501"/>
                  <a:gd name="connsiteX15" fmla="*/ 2318657 w 6466115"/>
                  <a:gd name="connsiteY15" fmla="*/ 0 h 5143501"/>
                  <a:gd name="connsiteX16" fmla="*/ 2220686 w 6466115"/>
                  <a:gd name="connsiteY16" fmla="*/ 1404258 h 5143501"/>
                  <a:gd name="connsiteX0" fmla="*/ 2220686 w 6237515"/>
                  <a:gd name="connsiteY0" fmla="*/ 1404258 h 5143501"/>
                  <a:gd name="connsiteX1" fmla="*/ 228600 w 6237515"/>
                  <a:gd name="connsiteY1" fmla="*/ 522515 h 5143501"/>
                  <a:gd name="connsiteX2" fmla="*/ 2416629 w 6237515"/>
                  <a:gd name="connsiteY2" fmla="*/ 2024743 h 5143501"/>
                  <a:gd name="connsiteX3" fmla="*/ 0 w 6237515"/>
                  <a:gd name="connsiteY3" fmla="*/ 2661558 h 5143501"/>
                  <a:gd name="connsiteX4" fmla="*/ 2416629 w 6237515"/>
                  <a:gd name="connsiteY4" fmla="*/ 2596243 h 5143501"/>
                  <a:gd name="connsiteX5" fmla="*/ 751115 w 6237515"/>
                  <a:gd name="connsiteY5" fmla="*/ 4310743 h 5143501"/>
                  <a:gd name="connsiteX6" fmla="*/ 2873829 w 6237515"/>
                  <a:gd name="connsiteY6" fmla="*/ 3037115 h 5143501"/>
                  <a:gd name="connsiteX7" fmla="*/ 3706586 w 6237515"/>
                  <a:gd name="connsiteY7" fmla="*/ 5143501 h 5143501"/>
                  <a:gd name="connsiteX8" fmla="*/ 3380015 w 6237515"/>
                  <a:gd name="connsiteY8" fmla="*/ 2955472 h 5143501"/>
                  <a:gd name="connsiteX9" fmla="*/ 6237515 w 6237515"/>
                  <a:gd name="connsiteY9" fmla="*/ 4163786 h 5143501"/>
                  <a:gd name="connsiteX10" fmla="*/ 3967843 w 6237515"/>
                  <a:gd name="connsiteY10" fmla="*/ 2579915 h 5143501"/>
                  <a:gd name="connsiteX11" fmla="*/ 5306787 w 6237515"/>
                  <a:gd name="connsiteY11" fmla="*/ 1910443 h 5143501"/>
                  <a:gd name="connsiteX12" fmla="*/ 3347357 w 6237515"/>
                  <a:gd name="connsiteY12" fmla="*/ 1975758 h 5143501"/>
                  <a:gd name="connsiteX13" fmla="*/ 5323115 w 6237515"/>
                  <a:gd name="connsiteY13" fmla="*/ 212272 h 5143501"/>
                  <a:gd name="connsiteX14" fmla="*/ 3265715 w 6237515"/>
                  <a:gd name="connsiteY14" fmla="*/ 1649186 h 5143501"/>
                  <a:gd name="connsiteX15" fmla="*/ 2318657 w 6237515"/>
                  <a:gd name="connsiteY15" fmla="*/ 0 h 5143501"/>
                  <a:gd name="connsiteX16" fmla="*/ 2220686 w 6237515"/>
                  <a:gd name="connsiteY16" fmla="*/ 1404258 h 5143501"/>
                  <a:gd name="connsiteX0" fmla="*/ 2220686 w 6237515"/>
                  <a:gd name="connsiteY0" fmla="*/ 1404258 h 5143501"/>
                  <a:gd name="connsiteX1" fmla="*/ 228600 w 6237515"/>
                  <a:gd name="connsiteY1" fmla="*/ 522515 h 5143501"/>
                  <a:gd name="connsiteX2" fmla="*/ 2416629 w 6237515"/>
                  <a:gd name="connsiteY2" fmla="*/ 2024743 h 5143501"/>
                  <a:gd name="connsiteX3" fmla="*/ 0 w 6237515"/>
                  <a:gd name="connsiteY3" fmla="*/ 2661558 h 5143501"/>
                  <a:gd name="connsiteX4" fmla="*/ 2416629 w 6237515"/>
                  <a:gd name="connsiteY4" fmla="*/ 2596243 h 5143501"/>
                  <a:gd name="connsiteX5" fmla="*/ 751115 w 6237515"/>
                  <a:gd name="connsiteY5" fmla="*/ 4310743 h 5143501"/>
                  <a:gd name="connsiteX6" fmla="*/ 2873829 w 6237515"/>
                  <a:gd name="connsiteY6" fmla="*/ 3037115 h 5143501"/>
                  <a:gd name="connsiteX7" fmla="*/ 3706586 w 6237515"/>
                  <a:gd name="connsiteY7" fmla="*/ 5143501 h 5143501"/>
                  <a:gd name="connsiteX8" fmla="*/ 3380015 w 6237515"/>
                  <a:gd name="connsiteY8" fmla="*/ 2955472 h 5143501"/>
                  <a:gd name="connsiteX9" fmla="*/ 6237515 w 6237515"/>
                  <a:gd name="connsiteY9" fmla="*/ 4163786 h 5143501"/>
                  <a:gd name="connsiteX10" fmla="*/ 3967843 w 6237515"/>
                  <a:gd name="connsiteY10" fmla="*/ 2579915 h 5143501"/>
                  <a:gd name="connsiteX11" fmla="*/ 5046138 w 6237515"/>
                  <a:gd name="connsiteY11" fmla="*/ 2074845 h 5143501"/>
                  <a:gd name="connsiteX12" fmla="*/ 5306787 w 6237515"/>
                  <a:gd name="connsiteY12" fmla="*/ 1910443 h 5143501"/>
                  <a:gd name="connsiteX13" fmla="*/ 3347357 w 6237515"/>
                  <a:gd name="connsiteY13" fmla="*/ 1975758 h 5143501"/>
                  <a:gd name="connsiteX14" fmla="*/ 5323115 w 6237515"/>
                  <a:gd name="connsiteY14" fmla="*/ 212272 h 5143501"/>
                  <a:gd name="connsiteX15" fmla="*/ 3265715 w 6237515"/>
                  <a:gd name="connsiteY15" fmla="*/ 1649186 h 5143501"/>
                  <a:gd name="connsiteX16" fmla="*/ 2318657 w 6237515"/>
                  <a:gd name="connsiteY16" fmla="*/ 0 h 5143501"/>
                  <a:gd name="connsiteX17" fmla="*/ 2220686 w 6237515"/>
                  <a:gd name="connsiteY17" fmla="*/ 1404258 h 5143501"/>
                  <a:gd name="connsiteX0" fmla="*/ 2220686 w 6466724"/>
                  <a:gd name="connsiteY0" fmla="*/ 1404258 h 5143501"/>
                  <a:gd name="connsiteX1" fmla="*/ 228600 w 6466724"/>
                  <a:gd name="connsiteY1" fmla="*/ 522515 h 5143501"/>
                  <a:gd name="connsiteX2" fmla="*/ 2416629 w 6466724"/>
                  <a:gd name="connsiteY2" fmla="*/ 2024743 h 5143501"/>
                  <a:gd name="connsiteX3" fmla="*/ 0 w 6466724"/>
                  <a:gd name="connsiteY3" fmla="*/ 2661558 h 5143501"/>
                  <a:gd name="connsiteX4" fmla="*/ 2416629 w 6466724"/>
                  <a:gd name="connsiteY4" fmla="*/ 2596243 h 5143501"/>
                  <a:gd name="connsiteX5" fmla="*/ 751115 w 6466724"/>
                  <a:gd name="connsiteY5" fmla="*/ 4310743 h 5143501"/>
                  <a:gd name="connsiteX6" fmla="*/ 2873829 w 6466724"/>
                  <a:gd name="connsiteY6" fmla="*/ 3037115 h 5143501"/>
                  <a:gd name="connsiteX7" fmla="*/ 3706586 w 6466724"/>
                  <a:gd name="connsiteY7" fmla="*/ 5143501 h 5143501"/>
                  <a:gd name="connsiteX8" fmla="*/ 3380015 w 6466724"/>
                  <a:gd name="connsiteY8" fmla="*/ 2955472 h 5143501"/>
                  <a:gd name="connsiteX9" fmla="*/ 6237515 w 6466724"/>
                  <a:gd name="connsiteY9" fmla="*/ 4163786 h 5143501"/>
                  <a:gd name="connsiteX10" fmla="*/ 3967843 w 6466724"/>
                  <a:gd name="connsiteY10" fmla="*/ 2579915 h 5143501"/>
                  <a:gd name="connsiteX11" fmla="*/ 6466724 w 6466724"/>
                  <a:gd name="connsiteY11" fmla="*/ 1976873 h 5143501"/>
                  <a:gd name="connsiteX12" fmla="*/ 5306787 w 6466724"/>
                  <a:gd name="connsiteY12" fmla="*/ 1910443 h 5143501"/>
                  <a:gd name="connsiteX13" fmla="*/ 3347357 w 6466724"/>
                  <a:gd name="connsiteY13" fmla="*/ 1975758 h 5143501"/>
                  <a:gd name="connsiteX14" fmla="*/ 5323115 w 6466724"/>
                  <a:gd name="connsiteY14" fmla="*/ 212272 h 5143501"/>
                  <a:gd name="connsiteX15" fmla="*/ 3265715 w 6466724"/>
                  <a:gd name="connsiteY15" fmla="*/ 1649186 h 5143501"/>
                  <a:gd name="connsiteX16" fmla="*/ 2318657 w 6466724"/>
                  <a:gd name="connsiteY16" fmla="*/ 0 h 5143501"/>
                  <a:gd name="connsiteX17" fmla="*/ 2220686 w 6466724"/>
                  <a:gd name="connsiteY17" fmla="*/ 1404258 h 5143501"/>
                  <a:gd name="connsiteX0" fmla="*/ 2220686 w 6466724"/>
                  <a:gd name="connsiteY0" fmla="*/ 1404258 h 5143501"/>
                  <a:gd name="connsiteX1" fmla="*/ 228600 w 6466724"/>
                  <a:gd name="connsiteY1" fmla="*/ 522515 h 5143501"/>
                  <a:gd name="connsiteX2" fmla="*/ 2416629 w 6466724"/>
                  <a:gd name="connsiteY2" fmla="*/ 2024743 h 5143501"/>
                  <a:gd name="connsiteX3" fmla="*/ 0 w 6466724"/>
                  <a:gd name="connsiteY3" fmla="*/ 2661558 h 5143501"/>
                  <a:gd name="connsiteX4" fmla="*/ 2416629 w 6466724"/>
                  <a:gd name="connsiteY4" fmla="*/ 2596243 h 5143501"/>
                  <a:gd name="connsiteX5" fmla="*/ 751115 w 6466724"/>
                  <a:gd name="connsiteY5" fmla="*/ 4310743 h 5143501"/>
                  <a:gd name="connsiteX6" fmla="*/ 2873829 w 6466724"/>
                  <a:gd name="connsiteY6" fmla="*/ 3037115 h 5143501"/>
                  <a:gd name="connsiteX7" fmla="*/ 3706586 w 6466724"/>
                  <a:gd name="connsiteY7" fmla="*/ 5143501 h 5143501"/>
                  <a:gd name="connsiteX8" fmla="*/ 3380015 w 6466724"/>
                  <a:gd name="connsiteY8" fmla="*/ 2955472 h 5143501"/>
                  <a:gd name="connsiteX9" fmla="*/ 6237515 w 6466724"/>
                  <a:gd name="connsiteY9" fmla="*/ 4163786 h 5143501"/>
                  <a:gd name="connsiteX10" fmla="*/ 3967843 w 6466724"/>
                  <a:gd name="connsiteY10" fmla="*/ 2579915 h 5143501"/>
                  <a:gd name="connsiteX11" fmla="*/ 6466724 w 6466724"/>
                  <a:gd name="connsiteY11" fmla="*/ 1976873 h 5143501"/>
                  <a:gd name="connsiteX12" fmla="*/ 5976258 w 6466724"/>
                  <a:gd name="connsiteY12" fmla="*/ 1289957 h 5143501"/>
                  <a:gd name="connsiteX13" fmla="*/ 3347357 w 6466724"/>
                  <a:gd name="connsiteY13" fmla="*/ 1975758 h 5143501"/>
                  <a:gd name="connsiteX14" fmla="*/ 5323115 w 6466724"/>
                  <a:gd name="connsiteY14" fmla="*/ 212272 h 5143501"/>
                  <a:gd name="connsiteX15" fmla="*/ 3265715 w 6466724"/>
                  <a:gd name="connsiteY15" fmla="*/ 1649186 h 5143501"/>
                  <a:gd name="connsiteX16" fmla="*/ 2318657 w 6466724"/>
                  <a:gd name="connsiteY16" fmla="*/ 0 h 5143501"/>
                  <a:gd name="connsiteX17" fmla="*/ 2220686 w 6466724"/>
                  <a:gd name="connsiteY17" fmla="*/ 1404258 h 5143501"/>
                  <a:gd name="connsiteX0" fmla="*/ 2220686 w 6466724"/>
                  <a:gd name="connsiteY0" fmla="*/ 1404258 h 5143501"/>
                  <a:gd name="connsiteX1" fmla="*/ 228600 w 6466724"/>
                  <a:gd name="connsiteY1" fmla="*/ 522515 h 5143501"/>
                  <a:gd name="connsiteX2" fmla="*/ 2416629 w 6466724"/>
                  <a:gd name="connsiteY2" fmla="*/ 2024743 h 5143501"/>
                  <a:gd name="connsiteX3" fmla="*/ 0 w 6466724"/>
                  <a:gd name="connsiteY3" fmla="*/ 2661558 h 5143501"/>
                  <a:gd name="connsiteX4" fmla="*/ 2416629 w 6466724"/>
                  <a:gd name="connsiteY4" fmla="*/ 2596243 h 5143501"/>
                  <a:gd name="connsiteX5" fmla="*/ 751115 w 6466724"/>
                  <a:gd name="connsiteY5" fmla="*/ 4310743 h 5143501"/>
                  <a:gd name="connsiteX6" fmla="*/ 2873829 w 6466724"/>
                  <a:gd name="connsiteY6" fmla="*/ 3037115 h 5143501"/>
                  <a:gd name="connsiteX7" fmla="*/ 3706586 w 6466724"/>
                  <a:gd name="connsiteY7" fmla="*/ 5143501 h 5143501"/>
                  <a:gd name="connsiteX8" fmla="*/ 3380015 w 6466724"/>
                  <a:gd name="connsiteY8" fmla="*/ 2955472 h 5143501"/>
                  <a:gd name="connsiteX9" fmla="*/ 6237515 w 6466724"/>
                  <a:gd name="connsiteY9" fmla="*/ 4163786 h 5143501"/>
                  <a:gd name="connsiteX10" fmla="*/ 3967843 w 6466724"/>
                  <a:gd name="connsiteY10" fmla="*/ 2579915 h 5143501"/>
                  <a:gd name="connsiteX11" fmla="*/ 6466724 w 6466724"/>
                  <a:gd name="connsiteY11" fmla="*/ 1976873 h 5143501"/>
                  <a:gd name="connsiteX12" fmla="*/ 5976258 w 6466724"/>
                  <a:gd name="connsiteY12" fmla="*/ 1289957 h 5143501"/>
                  <a:gd name="connsiteX13" fmla="*/ 3347357 w 6466724"/>
                  <a:gd name="connsiteY13" fmla="*/ 1975758 h 5143501"/>
                  <a:gd name="connsiteX14" fmla="*/ 5323115 w 6466724"/>
                  <a:gd name="connsiteY14" fmla="*/ 212272 h 5143501"/>
                  <a:gd name="connsiteX15" fmla="*/ 3265715 w 6466724"/>
                  <a:gd name="connsiteY15" fmla="*/ 1649186 h 5143501"/>
                  <a:gd name="connsiteX16" fmla="*/ 2318657 w 6466724"/>
                  <a:gd name="connsiteY16" fmla="*/ 0 h 5143501"/>
                  <a:gd name="connsiteX17" fmla="*/ 2220686 w 6466724"/>
                  <a:gd name="connsiteY17" fmla="*/ 1404258 h 5143501"/>
                  <a:gd name="connsiteX0" fmla="*/ 2220686 w 6466724"/>
                  <a:gd name="connsiteY0" fmla="*/ 1404258 h 5143501"/>
                  <a:gd name="connsiteX1" fmla="*/ 228600 w 6466724"/>
                  <a:gd name="connsiteY1" fmla="*/ 522515 h 5143501"/>
                  <a:gd name="connsiteX2" fmla="*/ 2416629 w 6466724"/>
                  <a:gd name="connsiteY2" fmla="*/ 2024743 h 5143501"/>
                  <a:gd name="connsiteX3" fmla="*/ 0 w 6466724"/>
                  <a:gd name="connsiteY3" fmla="*/ 2661558 h 5143501"/>
                  <a:gd name="connsiteX4" fmla="*/ 2416629 w 6466724"/>
                  <a:gd name="connsiteY4" fmla="*/ 2596243 h 5143501"/>
                  <a:gd name="connsiteX5" fmla="*/ 751115 w 6466724"/>
                  <a:gd name="connsiteY5" fmla="*/ 4310743 h 5143501"/>
                  <a:gd name="connsiteX6" fmla="*/ 2873829 w 6466724"/>
                  <a:gd name="connsiteY6" fmla="*/ 3037115 h 5143501"/>
                  <a:gd name="connsiteX7" fmla="*/ 3706586 w 6466724"/>
                  <a:gd name="connsiteY7" fmla="*/ 5143501 h 5143501"/>
                  <a:gd name="connsiteX8" fmla="*/ 3380015 w 6466724"/>
                  <a:gd name="connsiteY8" fmla="*/ 2955472 h 5143501"/>
                  <a:gd name="connsiteX9" fmla="*/ 6237515 w 6466724"/>
                  <a:gd name="connsiteY9" fmla="*/ 4163786 h 5143501"/>
                  <a:gd name="connsiteX10" fmla="*/ 3967843 w 6466724"/>
                  <a:gd name="connsiteY10" fmla="*/ 2579915 h 5143501"/>
                  <a:gd name="connsiteX11" fmla="*/ 6466724 w 6466724"/>
                  <a:gd name="connsiteY11" fmla="*/ 1976873 h 5143501"/>
                  <a:gd name="connsiteX12" fmla="*/ 5976258 w 6466724"/>
                  <a:gd name="connsiteY12" fmla="*/ 1289957 h 5143501"/>
                  <a:gd name="connsiteX13" fmla="*/ 3347357 w 6466724"/>
                  <a:gd name="connsiteY13" fmla="*/ 1975758 h 5143501"/>
                  <a:gd name="connsiteX14" fmla="*/ 5323115 w 6466724"/>
                  <a:gd name="connsiteY14" fmla="*/ 212272 h 5143501"/>
                  <a:gd name="connsiteX15" fmla="*/ 3265715 w 6466724"/>
                  <a:gd name="connsiteY15" fmla="*/ 1649186 h 5143501"/>
                  <a:gd name="connsiteX16" fmla="*/ 2318657 w 6466724"/>
                  <a:gd name="connsiteY16" fmla="*/ 0 h 5143501"/>
                  <a:gd name="connsiteX17" fmla="*/ 2220686 w 6466724"/>
                  <a:gd name="connsiteY17" fmla="*/ 1404258 h 5143501"/>
                  <a:gd name="connsiteX0" fmla="*/ 2220686 w 6466724"/>
                  <a:gd name="connsiteY0" fmla="*/ 1404258 h 5143501"/>
                  <a:gd name="connsiteX1" fmla="*/ 228600 w 6466724"/>
                  <a:gd name="connsiteY1" fmla="*/ 522515 h 5143501"/>
                  <a:gd name="connsiteX2" fmla="*/ 2416629 w 6466724"/>
                  <a:gd name="connsiteY2" fmla="*/ 2024743 h 5143501"/>
                  <a:gd name="connsiteX3" fmla="*/ 0 w 6466724"/>
                  <a:gd name="connsiteY3" fmla="*/ 2661558 h 5143501"/>
                  <a:gd name="connsiteX4" fmla="*/ 2416629 w 6466724"/>
                  <a:gd name="connsiteY4" fmla="*/ 2596243 h 5143501"/>
                  <a:gd name="connsiteX5" fmla="*/ 751115 w 6466724"/>
                  <a:gd name="connsiteY5" fmla="*/ 4310743 h 5143501"/>
                  <a:gd name="connsiteX6" fmla="*/ 2873829 w 6466724"/>
                  <a:gd name="connsiteY6" fmla="*/ 3037115 h 5143501"/>
                  <a:gd name="connsiteX7" fmla="*/ 3706586 w 6466724"/>
                  <a:gd name="connsiteY7" fmla="*/ 5143501 h 5143501"/>
                  <a:gd name="connsiteX8" fmla="*/ 3380015 w 6466724"/>
                  <a:gd name="connsiteY8" fmla="*/ 2955472 h 5143501"/>
                  <a:gd name="connsiteX9" fmla="*/ 6237515 w 6466724"/>
                  <a:gd name="connsiteY9" fmla="*/ 4163786 h 5143501"/>
                  <a:gd name="connsiteX10" fmla="*/ 3967843 w 6466724"/>
                  <a:gd name="connsiteY10" fmla="*/ 2579915 h 5143501"/>
                  <a:gd name="connsiteX11" fmla="*/ 6466724 w 6466724"/>
                  <a:gd name="connsiteY11" fmla="*/ 1976873 h 5143501"/>
                  <a:gd name="connsiteX12" fmla="*/ 5976258 w 6466724"/>
                  <a:gd name="connsiteY12" fmla="*/ 1289957 h 5143501"/>
                  <a:gd name="connsiteX13" fmla="*/ 3347357 w 6466724"/>
                  <a:gd name="connsiteY13" fmla="*/ 1975758 h 5143501"/>
                  <a:gd name="connsiteX14" fmla="*/ 5323115 w 6466724"/>
                  <a:gd name="connsiteY14" fmla="*/ 212272 h 5143501"/>
                  <a:gd name="connsiteX15" fmla="*/ 3265715 w 6466724"/>
                  <a:gd name="connsiteY15" fmla="*/ 1649186 h 5143501"/>
                  <a:gd name="connsiteX16" fmla="*/ 2318657 w 6466724"/>
                  <a:gd name="connsiteY16" fmla="*/ 0 h 5143501"/>
                  <a:gd name="connsiteX17" fmla="*/ 2220686 w 6466724"/>
                  <a:gd name="connsiteY17" fmla="*/ 1404258 h 5143501"/>
                  <a:gd name="connsiteX0" fmla="*/ 2220686 w 6727981"/>
                  <a:gd name="connsiteY0" fmla="*/ 1404258 h 5143501"/>
                  <a:gd name="connsiteX1" fmla="*/ 228600 w 6727981"/>
                  <a:gd name="connsiteY1" fmla="*/ 522515 h 5143501"/>
                  <a:gd name="connsiteX2" fmla="*/ 2416629 w 6727981"/>
                  <a:gd name="connsiteY2" fmla="*/ 2024743 h 5143501"/>
                  <a:gd name="connsiteX3" fmla="*/ 0 w 6727981"/>
                  <a:gd name="connsiteY3" fmla="*/ 2661558 h 5143501"/>
                  <a:gd name="connsiteX4" fmla="*/ 2416629 w 6727981"/>
                  <a:gd name="connsiteY4" fmla="*/ 2596243 h 5143501"/>
                  <a:gd name="connsiteX5" fmla="*/ 751115 w 6727981"/>
                  <a:gd name="connsiteY5" fmla="*/ 4310743 h 5143501"/>
                  <a:gd name="connsiteX6" fmla="*/ 2873829 w 6727981"/>
                  <a:gd name="connsiteY6" fmla="*/ 3037115 h 5143501"/>
                  <a:gd name="connsiteX7" fmla="*/ 3706586 w 6727981"/>
                  <a:gd name="connsiteY7" fmla="*/ 5143501 h 5143501"/>
                  <a:gd name="connsiteX8" fmla="*/ 3380015 w 6727981"/>
                  <a:gd name="connsiteY8" fmla="*/ 2955472 h 5143501"/>
                  <a:gd name="connsiteX9" fmla="*/ 6237515 w 6727981"/>
                  <a:gd name="connsiteY9" fmla="*/ 4163786 h 5143501"/>
                  <a:gd name="connsiteX10" fmla="*/ 3967843 w 6727981"/>
                  <a:gd name="connsiteY10" fmla="*/ 2579915 h 5143501"/>
                  <a:gd name="connsiteX11" fmla="*/ 6727981 w 6727981"/>
                  <a:gd name="connsiteY11" fmla="*/ 1780930 h 5143501"/>
                  <a:gd name="connsiteX12" fmla="*/ 5976258 w 6727981"/>
                  <a:gd name="connsiteY12" fmla="*/ 1289957 h 5143501"/>
                  <a:gd name="connsiteX13" fmla="*/ 3347357 w 6727981"/>
                  <a:gd name="connsiteY13" fmla="*/ 1975758 h 5143501"/>
                  <a:gd name="connsiteX14" fmla="*/ 5323115 w 6727981"/>
                  <a:gd name="connsiteY14" fmla="*/ 212272 h 5143501"/>
                  <a:gd name="connsiteX15" fmla="*/ 3265715 w 6727981"/>
                  <a:gd name="connsiteY15" fmla="*/ 1649186 h 5143501"/>
                  <a:gd name="connsiteX16" fmla="*/ 2318657 w 6727981"/>
                  <a:gd name="connsiteY16" fmla="*/ 0 h 5143501"/>
                  <a:gd name="connsiteX17" fmla="*/ 2220686 w 6727981"/>
                  <a:gd name="connsiteY17" fmla="*/ 1404258 h 5143501"/>
                  <a:gd name="connsiteX0" fmla="*/ 2220686 w 7299481"/>
                  <a:gd name="connsiteY0" fmla="*/ 1404258 h 5143501"/>
                  <a:gd name="connsiteX1" fmla="*/ 228600 w 7299481"/>
                  <a:gd name="connsiteY1" fmla="*/ 522515 h 5143501"/>
                  <a:gd name="connsiteX2" fmla="*/ 2416629 w 7299481"/>
                  <a:gd name="connsiteY2" fmla="*/ 2024743 h 5143501"/>
                  <a:gd name="connsiteX3" fmla="*/ 0 w 7299481"/>
                  <a:gd name="connsiteY3" fmla="*/ 2661558 h 5143501"/>
                  <a:gd name="connsiteX4" fmla="*/ 2416629 w 7299481"/>
                  <a:gd name="connsiteY4" fmla="*/ 2596243 h 5143501"/>
                  <a:gd name="connsiteX5" fmla="*/ 751115 w 7299481"/>
                  <a:gd name="connsiteY5" fmla="*/ 4310743 h 5143501"/>
                  <a:gd name="connsiteX6" fmla="*/ 2873829 w 7299481"/>
                  <a:gd name="connsiteY6" fmla="*/ 3037115 h 5143501"/>
                  <a:gd name="connsiteX7" fmla="*/ 3706586 w 7299481"/>
                  <a:gd name="connsiteY7" fmla="*/ 5143501 h 5143501"/>
                  <a:gd name="connsiteX8" fmla="*/ 3380015 w 7299481"/>
                  <a:gd name="connsiteY8" fmla="*/ 2955472 h 5143501"/>
                  <a:gd name="connsiteX9" fmla="*/ 6237515 w 7299481"/>
                  <a:gd name="connsiteY9" fmla="*/ 4163786 h 5143501"/>
                  <a:gd name="connsiteX10" fmla="*/ 3967843 w 7299481"/>
                  <a:gd name="connsiteY10" fmla="*/ 2579915 h 5143501"/>
                  <a:gd name="connsiteX11" fmla="*/ 7299481 w 7299481"/>
                  <a:gd name="connsiteY11" fmla="*/ 1552330 h 5143501"/>
                  <a:gd name="connsiteX12" fmla="*/ 5976258 w 7299481"/>
                  <a:gd name="connsiteY12" fmla="*/ 1289957 h 5143501"/>
                  <a:gd name="connsiteX13" fmla="*/ 3347357 w 7299481"/>
                  <a:gd name="connsiteY13" fmla="*/ 1975758 h 5143501"/>
                  <a:gd name="connsiteX14" fmla="*/ 5323115 w 7299481"/>
                  <a:gd name="connsiteY14" fmla="*/ 212272 h 5143501"/>
                  <a:gd name="connsiteX15" fmla="*/ 3265715 w 7299481"/>
                  <a:gd name="connsiteY15" fmla="*/ 1649186 h 5143501"/>
                  <a:gd name="connsiteX16" fmla="*/ 2318657 w 7299481"/>
                  <a:gd name="connsiteY16" fmla="*/ 0 h 5143501"/>
                  <a:gd name="connsiteX17" fmla="*/ 2220686 w 7299481"/>
                  <a:gd name="connsiteY17" fmla="*/ 1404258 h 5143501"/>
                  <a:gd name="connsiteX0" fmla="*/ 2220686 w 7299481"/>
                  <a:gd name="connsiteY0" fmla="*/ 1404258 h 5143501"/>
                  <a:gd name="connsiteX1" fmla="*/ 228600 w 7299481"/>
                  <a:gd name="connsiteY1" fmla="*/ 522515 h 5143501"/>
                  <a:gd name="connsiteX2" fmla="*/ 2416629 w 7299481"/>
                  <a:gd name="connsiteY2" fmla="*/ 2024743 h 5143501"/>
                  <a:gd name="connsiteX3" fmla="*/ 0 w 7299481"/>
                  <a:gd name="connsiteY3" fmla="*/ 2661558 h 5143501"/>
                  <a:gd name="connsiteX4" fmla="*/ 2416629 w 7299481"/>
                  <a:gd name="connsiteY4" fmla="*/ 2596243 h 5143501"/>
                  <a:gd name="connsiteX5" fmla="*/ 751115 w 7299481"/>
                  <a:gd name="connsiteY5" fmla="*/ 4310743 h 5143501"/>
                  <a:gd name="connsiteX6" fmla="*/ 2873829 w 7299481"/>
                  <a:gd name="connsiteY6" fmla="*/ 3037115 h 5143501"/>
                  <a:gd name="connsiteX7" fmla="*/ 3706586 w 7299481"/>
                  <a:gd name="connsiteY7" fmla="*/ 5143501 h 5143501"/>
                  <a:gd name="connsiteX8" fmla="*/ 3380015 w 7299481"/>
                  <a:gd name="connsiteY8" fmla="*/ 2955472 h 5143501"/>
                  <a:gd name="connsiteX9" fmla="*/ 6237515 w 7299481"/>
                  <a:gd name="connsiteY9" fmla="*/ 4163786 h 5143501"/>
                  <a:gd name="connsiteX10" fmla="*/ 3967843 w 7299481"/>
                  <a:gd name="connsiteY10" fmla="*/ 2579915 h 5143501"/>
                  <a:gd name="connsiteX11" fmla="*/ 7299481 w 7299481"/>
                  <a:gd name="connsiteY11" fmla="*/ 1552330 h 5143501"/>
                  <a:gd name="connsiteX12" fmla="*/ 5976258 w 7299481"/>
                  <a:gd name="connsiteY12" fmla="*/ 1289957 h 5143501"/>
                  <a:gd name="connsiteX13" fmla="*/ 3347357 w 7299481"/>
                  <a:gd name="connsiteY13" fmla="*/ 1975758 h 5143501"/>
                  <a:gd name="connsiteX14" fmla="*/ 5323115 w 7299481"/>
                  <a:gd name="connsiteY14" fmla="*/ 212272 h 5143501"/>
                  <a:gd name="connsiteX15" fmla="*/ 3265715 w 7299481"/>
                  <a:gd name="connsiteY15" fmla="*/ 1649186 h 5143501"/>
                  <a:gd name="connsiteX16" fmla="*/ 2318657 w 7299481"/>
                  <a:gd name="connsiteY16" fmla="*/ 0 h 5143501"/>
                  <a:gd name="connsiteX17" fmla="*/ 2220686 w 7299481"/>
                  <a:gd name="connsiteY17" fmla="*/ 1404258 h 5143501"/>
                  <a:gd name="connsiteX0" fmla="*/ 2220686 w 7299481"/>
                  <a:gd name="connsiteY0" fmla="*/ 1404258 h 5143501"/>
                  <a:gd name="connsiteX1" fmla="*/ 228600 w 7299481"/>
                  <a:gd name="connsiteY1" fmla="*/ 522515 h 5143501"/>
                  <a:gd name="connsiteX2" fmla="*/ 2416629 w 7299481"/>
                  <a:gd name="connsiteY2" fmla="*/ 2024743 h 5143501"/>
                  <a:gd name="connsiteX3" fmla="*/ 0 w 7299481"/>
                  <a:gd name="connsiteY3" fmla="*/ 2661558 h 5143501"/>
                  <a:gd name="connsiteX4" fmla="*/ 2416629 w 7299481"/>
                  <a:gd name="connsiteY4" fmla="*/ 2596243 h 5143501"/>
                  <a:gd name="connsiteX5" fmla="*/ 751115 w 7299481"/>
                  <a:gd name="connsiteY5" fmla="*/ 4310743 h 5143501"/>
                  <a:gd name="connsiteX6" fmla="*/ 2873829 w 7299481"/>
                  <a:gd name="connsiteY6" fmla="*/ 3037115 h 5143501"/>
                  <a:gd name="connsiteX7" fmla="*/ 3706586 w 7299481"/>
                  <a:gd name="connsiteY7" fmla="*/ 5143501 h 5143501"/>
                  <a:gd name="connsiteX8" fmla="*/ 3380015 w 7299481"/>
                  <a:gd name="connsiteY8" fmla="*/ 2955472 h 5143501"/>
                  <a:gd name="connsiteX9" fmla="*/ 6237515 w 7299481"/>
                  <a:gd name="connsiteY9" fmla="*/ 4163786 h 5143501"/>
                  <a:gd name="connsiteX10" fmla="*/ 3967843 w 7299481"/>
                  <a:gd name="connsiteY10" fmla="*/ 2579915 h 5143501"/>
                  <a:gd name="connsiteX11" fmla="*/ 7299481 w 7299481"/>
                  <a:gd name="connsiteY11" fmla="*/ 1552330 h 5143501"/>
                  <a:gd name="connsiteX12" fmla="*/ 5976258 w 7299481"/>
                  <a:gd name="connsiteY12" fmla="*/ 1289957 h 5143501"/>
                  <a:gd name="connsiteX13" fmla="*/ 3347357 w 7299481"/>
                  <a:gd name="connsiteY13" fmla="*/ 1975758 h 5143501"/>
                  <a:gd name="connsiteX14" fmla="*/ 5323115 w 7299481"/>
                  <a:gd name="connsiteY14" fmla="*/ 212272 h 5143501"/>
                  <a:gd name="connsiteX15" fmla="*/ 3265715 w 7299481"/>
                  <a:gd name="connsiteY15" fmla="*/ 1649186 h 5143501"/>
                  <a:gd name="connsiteX16" fmla="*/ 2318657 w 7299481"/>
                  <a:gd name="connsiteY16" fmla="*/ 0 h 5143501"/>
                  <a:gd name="connsiteX17" fmla="*/ 2220686 w 7299481"/>
                  <a:gd name="connsiteY17" fmla="*/ 1404258 h 5143501"/>
                  <a:gd name="connsiteX0" fmla="*/ 2220686 w 7299481"/>
                  <a:gd name="connsiteY0" fmla="*/ 1404258 h 5143501"/>
                  <a:gd name="connsiteX1" fmla="*/ 228600 w 7299481"/>
                  <a:gd name="connsiteY1" fmla="*/ 522515 h 5143501"/>
                  <a:gd name="connsiteX2" fmla="*/ 2416629 w 7299481"/>
                  <a:gd name="connsiteY2" fmla="*/ 2024743 h 5143501"/>
                  <a:gd name="connsiteX3" fmla="*/ 0 w 7299481"/>
                  <a:gd name="connsiteY3" fmla="*/ 2661558 h 5143501"/>
                  <a:gd name="connsiteX4" fmla="*/ 2416629 w 7299481"/>
                  <a:gd name="connsiteY4" fmla="*/ 2596243 h 5143501"/>
                  <a:gd name="connsiteX5" fmla="*/ 751115 w 7299481"/>
                  <a:gd name="connsiteY5" fmla="*/ 4310743 h 5143501"/>
                  <a:gd name="connsiteX6" fmla="*/ 2873829 w 7299481"/>
                  <a:gd name="connsiteY6" fmla="*/ 3037115 h 5143501"/>
                  <a:gd name="connsiteX7" fmla="*/ 3706586 w 7299481"/>
                  <a:gd name="connsiteY7" fmla="*/ 5143501 h 5143501"/>
                  <a:gd name="connsiteX8" fmla="*/ 3380015 w 7299481"/>
                  <a:gd name="connsiteY8" fmla="*/ 2955472 h 5143501"/>
                  <a:gd name="connsiteX9" fmla="*/ 6237515 w 7299481"/>
                  <a:gd name="connsiteY9" fmla="*/ 4163786 h 5143501"/>
                  <a:gd name="connsiteX10" fmla="*/ 3967843 w 7299481"/>
                  <a:gd name="connsiteY10" fmla="*/ 2579915 h 5143501"/>
                  <a:gd name="connsiteX11" fmla="*/ 7299481 w 7299481"/>
                  <a:gd name="connsiteY11" fmla="*/ 1552330 h 5143501"/>
                  <a:gd name="connsiteX12" fmla="*/ 5976258 w 7299481"/>
                  <a:gd name="connsiteY12" fmla="*/ 1289957 h 5143501"/>
                  <a:gd name="connsiteX13" fmla="*/ 3347357 w 7299481"/>
                  <a:gd name="connsiteY13" fmla="*/ 1975758 h 5143501"/>
                  <a:gd name="connsiteX14" fmla="*/ 5323115 w 7299481"/>
                  <a:gd name="connsiteY14" fmla="*/ 212272 h 5143501"/>
                  <a:gd name="connsiteX15" fmla="*/ 3265715 w 7299481"/>
                  <a:gd name="connsiteY15" fmla="*/ 1649186 h 5143501"/>
                  <a:gd name="connsiteX16" fmla="*/ 2318657 w 7299481"/>
                  <a:gd name="connsiteY16" fmla="*/ 0 h 5143501"/>
                  <a:gd name="connsiteX17" fmla="*/ 2220686 w 7299481"/>
                  <a:gd name="connsiteY17" fmla="*/ 1404258 h 5143501"/>
                  <a:gd name="connsiteX0" fmla="*/ 2220686 w 7299481"/>
                  <a:gd name="connsiteY0" fmla="*/ 1404258 h 5143501"/>
                  <a:gd name="connsiteX1" fmla="*/ 228600 w 7299481"/>
                  <a:gd name="connsiteY1" fmla="*/ 522515 h 5143501"/>
                  <a:gd name="connsiteX2" fmla="*/ 2416629 w 7299481"/>
                  <a:gd name="connsiteY2" fmla="*/ 2024743 h 5143501"/>
                  <a:gd name="connsiteX3" fmla="*/ 0 w 7299481"/>
                  <a:gd name="connsiteY3" fmla="*/ 2661558 h 5143501"/>
                  <a:gd name="connsiteX4" fmla="*/ 2416629 w 7299481"/>
                  <a:gd name="connsiteY4" fmla="*/ 2596243 h 5143501"/>
                  <a:gd name="connsiteX5" fmla="*/ 751115 w 7299481"/>
                  <a:gd name="connsiteY5" fmla="*/ 4310743 h 5143501"/>
                  <a:gd name="connsiteX6" fmla="*/ 2873829 w 7299481"/>
                  <a:gd name="connsiteY6" fmla="*/ 3037115 h 5143501"/>
                  <a:gd name="connsiteX7" fmla="*/ 3706586 w 7299481"/>
                  <a:gd name="connsiteY7" fmla="*/ 5143501 h 5143501"/>
                  <a:gd name="connsiteX8" fmla="*/ 3380015 w 7299481"/>
                  <a:gd name="connsiteY8" fmla="*/ 2955472 h 5143501"/>
                  <a:gd name="connsiteX9" fmla="*/ 6237515 w 7299481"/>
                  <a:gd name="connsiteY9" fmla="*/ 4163786 h 5143501"/>
                  <a:gd name="connsiteX10" fmla="*/ 3967843 w 7299481"/>
                  <a:gd name="connsiteY10" fmla="*/ 2579915 h 5143501"/>
                  <a:gd name="connsiteX11" fmla="*/ 7299481 w 7299481"/>
                  <a:gd name="connsiteY11" fmla="*/ 1552330 h 5143501"/>
                  <a:gd name="connsiteX12" fmla="*/ 5976258 w 7299481"/>
                  <a:gd name="connsiteY12" fmla="*/ 1289957 h 5143501"/>
                  <a:gd name="connsiteX13" fmla="*/ 3347357 w 7299481"/>
                  <a:gd name="connsiteY13" fmla="*/ 1975758 h 5143501"/>
                  <a:gd name="connsiteX14" fmla="*/ 5323115 w 7299481"/>
                  <a:gd name="connsiteY14" fmla="*/ 212272 h 5143501"/>
                  <a:gd name="connsiteX15" fmla="*/ 3265715 w 7299481"/>
                  <a:gd name="connsiteY15" fmla="*/ 1649186 h 5143501"/>
                  <a:gd name="connsiteX16" fmla="*/ 2318657 w 7299481"/>
                  <a:gd name="connsiteY16" fmla="*/ 0 h 5143501"/>
                  <a:gd name="connsiteX17" fmla="*/ 2220686 w 7299481"/>
                  <a:gd name="connsiteY17" fmla="*/ 1404258 h 5143501"/>
                  <a:gd name="connsiteX0" fmla="*/ 2220686 w 7299481"/>
                  <a:gd name="connsiteY0" fmla="*/ 1404258 h 5143501"/>
                  <a:gd name="connsiteX1" fmla="*/ 228600 w 7299481"/>
                  <a:gd name="connsiteY1" fmla="*/ 522515 h 5143501"/>
                  <a:gd name="connsiteX2" fmla="*/ 2416629 w 7299481"/>
                  <a:gd name="connsiteY2" fmla="*/ 2024743 h 5143501"/>
                  <a:gd name="connsiteX3" fmla="*/ 0 w 7299481"/>
                  <a:gd name="connsiteY3" fmla="*/ 2661558 h 5143501"/>
                  <a:gd name="connsiteX4" fmla="*/ 2416629 w 7299481"/>
                  <a:gd name="connsiteY4" fmla="*/ 2596243 h 5143501"/>
                  <a:gd name="connsiteX5" fmla="*/ 751115 w 7299481"/>
                  <a:gd name="connsiteY5" fmla="*/ 4310743 h 5143501"/>
                  <a:gd name="connsiteX6" fmla="*/ 2873829 w 7299481"/>
                  <a:gd name="connsiteY6" fmla="*/ 3037115 h 5143501"/>
                  <a:gd name="connsiteX7" fmla="*/ 3706586 w 7299481"/>
                  <a:gd name="connsiteY7" fmla="*/ 5143501 h 5143501"/>
                  <a:gd name="connsiteX8" fmla="*/ 3380015 w 7299481"/>
                  <a:gd name="connsiteY8" fmla="*/ 2955472 h 5143501"/>
                  <a:gd name="connsiteX9" fmla="*/ 6825344 w 7299481"/>
                  <a:gd name="connsiteY9" fmla="*/ 3004457 h 5143501"/>
                  <a:gd name="connsiteX10" fmla="*/ 3967843 w 7299481"/>
                  <a:gd name="connsiteY10" fmla="*/ 2579915 h 5143501"/>
                  <a:gd name="connsiteX11" fmla="*/ 7299481 w 7299481"/>
                  <a:gd name="connsiteY11" fmla="*/ 1552330 h 5143501"/>
                  <a:gd name="connsiteX12" fmla="*/ 5976258 w 7299481"/>
                  <a:gd name="connsiteY12" fmla="*/ 1289957 h 5143501"/>
                  <a:gd name="connsiteX13" fmla="*/ 3347357 w 7299481"/>
                  <a:gd name="connsiteY13" fmla="*/ 1975758 h 5143501"/>
                  <a:gd name="connsiteX14" fmla="*/ 5323115 w 7299481"/>
                  <a:gd name="connsiteY14" fmla="*/ 212272 h 5143501"/>
                  <a:gd name="connsiteX15" fmla="*/ 3265715 w 7299481"/>
                  <a:gd name="connsiteY15" fmla="*/ 1649186 h 5143501"/>
                  <a:gd name="connsiteX16" fmla="*/ 2318657 w 7299481"/>
                  <a:gd name="connsiteY16" fmla="*/ 0 h 5143501"/>
                  <a:gd name="connsiteX17" fmla="*/ 2220686 w 7299481"/>
                  <a:gd name="connsiteY17" fmla="*/ 1404258 h 5143501"/>
                  <a:gd name="connsiteX0" fmla="*/ 2220686 w 7299481"/>
                  <a:gd name="connsiteY0" fmla="*/ 1404258 h 5143501"/>
                  <a:gd name="connsiteX1" fmla="*/ 228600 w 7299481"/>
                  <a:gd name="connsiteY1" fmla="*/ 522515 h 5143501"/>
                  <a:gd name="connsiteX2" fmla="*/ 2416629 w 7299481"/>
                  <a:gd name="connsiteY2" fmla="*/ 2024743 h 5143501"/>
                  <a:gd name="connsiteX3" fmla="*/ 0 w 7299481"/>
                  <a:gd name="connsiteY3" fmla="*/ 2661558 h 5143501"/>
                  <a:gd name="connsiteX4" fmla="*/ 2416629 w 7299481"/>
                  <a:gd name="connsiteY4" fmla="*/ 2596243 h 5143501"/>
                  <a:gd name="connsiteX5" fmla="*/ 751115 w 7299481"/>
                  <a:gd name="connsiteY5" fmla="*/ 4310743 h 5143501"/>
                  <a:gd name="connsiteX6" fmla="*/ 2873829 w 7299481"/>
                  <a:gd name="connsiteY6" fmla="*/ 3037115 h 5143501"/>
                  <a:gd name="connsiteX7" fmla="*/ 3706586 w 7299481"/>
                  <a:gd name="connsiteY7" fmla="*/ 5143501 h 5143501"/>
                  <a:gd name="connsiteX8" fmla="*/ 3380015 w 7299481"/>
                  <a:gd name="connsiteY8" fmla="*/ 2955472 h 5143501"/>
                  <a:gd name="connsiteX9" fmla="*/ 6825344 w 7299481"/>
                  <a:gd name="connsiteY9" fmla="*/ 3004457 h 5143501"/>
                  <a:gd name="connsiteX10" fmla="*/ 3967843 w 7299481"/>
                  <a:gd name="connsiteY10" fmla="*/ 2579915 h 5143501"/>
                  <a:gd name="connsiteX11" fmla="*/ 7299481 w 7299481"/>
                  <a:gd name="connsiteY11" fmla="*/ 1552330 h 5143501"/>
                  <a:gd name="connsiteX12" fmla="*/ 5976258 w 7299481"/>
                  <a:gd name="connsiteY12" fmla="*/ 1289957 h 5143501"/>
                  <a:gd name="connsiteX13" fmla="*/ 3347357 w 7299481"/>
                  <a:gd name="connsiteY13" fmla="*/ 1975758 h 5143501"/>
                  <a:gd name="connsiteX14" fmla="*/ 5323115 w 7299481"/>
                  <a:gd name="connsiteY14" fmla="*/ 212272 h 5143501"/>
                  <a:gd name="connsiteX15" fmla="*/ 3265715 w 7299481"/>
                  <a:gd name="connsiteY15" fmla="*/ 1649186 h 5143501"/>
                  <a:gd name="connsiteX16" fmla="*/ 2318657 w 7299481"/>
                  <a:gd name="connsiteY16" fmla="*/ 0 h 5143501"/>
                  <a:gd name="connsiteX17" fmla="*/ 2220686 w 7299481"/>
                  <a:gd name="connsiteY17" fmla="*/ 1404258 h 5143501"/>
                  <a:gd name="connsiteX0" fmla="*/ 2220686 w 7299481"/>
                  <a:gd name="connsiteY0" fmla="*/ 1404258 h 5143501"/>
                  <a:gd name="connsiteX1" fmla="*/ 228600 w 7299481"/>
                  <a:gd name="connsiteY1" fmla="*/ 522515 h 5143501"/>
                  <a:gd name="connsiteX2" fmla="*/ 2416629 w 7299481"/>
                  <a:gd name="connsiteY2" fmla="*/ 2024743 h 5143501"/>
                  <a:gd name="connsiteX3" fmla="*/ 0 w 7299481"/>
                  <a:gd name="connsiteY3" fmla="*/ 2661558 h 5143501"/>
                  <a:gd name="connsiteX4" fmla="*/ 2416629 w 7299481"/>
                  <a:gd name="connsiteY4" fmla="*/ 2596243 h 5143501"/>
                  <a:gd name="connsiteX5" fmla="*/ 751115 w 7299481"/>
                  <a:gd name="connsiteY5" fmla="*/ 4310743 h 5143501"/>
                  <a:gd name="connsiteX6" fmla="*/ 2873829 w 7299481"/>
                  <a:gd name="connsiteY6" fmla="*/ 3037115 h 5143501"/>
                  <a:gd name="connsiteX7" fmla="*/ 3706586 w 7299481"/>
                  <a:gd name="connsiteY7" fmla="*/ 5143501 h 5143501"/>
                  <a:gd name="connsiteX8" fmla="*/ 3380015 w 7299481"/>
                  <a:gd name="connsiteY8" fmla="*/ 2955472 h 5143501"/>
                  <a:gd name="connsiteX9" fmla="*/ 6825344 w 7299481"/>
                  <a:gd name="connsiteY9" fmla="*/ 3004457 h 5143501"/>
                  <a:gd name="connsiteX10" fmla="*/ 3967843 w 7299481"/>
                  <a:gd name="connsiteY10" fmla="*/ 2579915 h 5143501"/>
                  <a:gd name="connsiteX11" fmla="*/ 7299481 w 7299481"/>
                  <a:gd name="connsiteY11" fmla="*/ 1552330 h 5143501"/>
                  <a:gd name="connsiteX12" fmla="*/ 5976258 w 7299481"/>
                  <a:gd name="connsiteY12" fmla="*/ 1289957 h 5143501"/>
                  <a:gd name="connsiteX13" fmla="*/ 3347357 w 7299481"/>
                  <a:gd name="connsiteY13" fmla="*/ 1975758 h 5143501"/>
                  <a:gd name="connsiteX14" fmla="*/ 5323115 w 7299481"/>
                  <a:gd name="connsiteY14" fmla="*/ 212272 h 5143501"/>
                  <a:gd name="connsiteX15" fmla="*/ 3265715 w 7299481"/>
                  <a:gd name="connsiteY15" fmla="*/ 1649186 h 5143501"/>
                  <a:gd name="connsiteX16" fmla="*/ 2318657 w 7299481"/>
                  <a:gd name="connsiteY16" fmla="*/ 0 h 5143501"/>
                  <a:gd name="connsiteX17" fmla="*/ 2220686 w 7299481"/>
                  <a:gd name="connsiteY17" fmla="*/ 1404258 h 5143501"/>
                  <a:gd name="connsiteX0" fmla="*/ 2906485 w 7985280"/>
                  <a:gd name="connsiteY0" fmla="*/ 1404258 h 5143501"/>
                  <a:gd name="connsiteX1" fmla="*/ 914399 w 7985280"/>
                  <a:gd name="connsiteY1" fmla="*/ 522515 h 5143501"/>
                  <a:gd name="connsiteX2" fmla="*/ 3102428 w 7985280"/>
                  <a:gd name="connsiteY2" fmla="*/ 2024743 h 5143501"/>
                  <a:gd name="connsiteX3" fmla="*/ 685799 w 7985280"/>
                  <a:gd name="connsiteY3" fmla="*/ 2661558 h 5143501"/>
                  <a:gd name="connsiteX4" fmla="*/ 3102428 w 7985280"/>
                  <a:gd name="connsiteY4" fmla="*/ 2596243 h 5143501"/>
                  <a:gd name="connsiteX5" fmla="*/ 0 w 7985280"/>
                  <a:gd name="connsiteY5" fmla="*/ 4327072 h 5143501"/>
                  <a:gd name="connsiteX6" fmla="*/ 3559628 w 7985280"/>
                  <a:gd name="connsiteY6" fmla="*/ 3037115 h 5143501"/>
                  <a:gd name="connsiteX7" fmla="*/ 4392385 w 7985280"/>
                  <a:gd name="connsiteY7" fmla="*/ 5143501 h 5143501"/>
                  <a:gd name="connsiteX8" fmla="*/ 4065814 w 7985280"/>
                  <a:gd name="connsiteY8" fmla="*/ 2955472 h 5143501"/>
                  <a:gd name="connsiteX9" fmla="*/ 7511143 w 7985280"/>
                  <a:gd name="connsiteY9" fmla="*/ 3004457 h 5143501"/>
                  <a:gd name="connsiteX10" fmla="*/ 4653642 w 7985280"/>
                  <a:gd name="connsiteY10" fmla="*/ 2579915 h 5143501"/>
                  <a:gd name="connsiteX11" fmla="*/ 7985280 w 7985280"/>
                  <a:gd name="connsiteY11" fmla="*/ 1552330 h 5143501"/>
                  <a:gd name="connsiteX12" fmla="*/ 6662057 w 7985280"/>
                  <a:gd name="connsiteY12" fmla="*/ 1289957 h 5143501"/>
                  <a:gd name="connsiteX13" fmla="*/ 4033156 w 7985280"/>
                  <a:gd name="connsiteY13" fmla="*/ 1975758 h 5143501"/>
                  <a:gd name="connsiteX14" fmla="*/ 6008914 w 7985280"/>
                  <a:gd name="connsiteY14" fmla="*/ 212272 h 5143501"/>
                  <a:gd name="connsiteX15" fmla="*/ 3951514 w 7985280"/>
                  <a:gd name="connsiteY15" fmla="*/ 1649186 h 5143501"/>
                  <a:gd name="connsiteX16" fmla="*/ 3004456 w 7985280"/>
                  <a:gd name="connsiteY16" fmla="*/ 0 h 5143501"/>
                  <a:gd name="connsiteX17" fmla="*/ 2906485 w 7985280"/>
                  <a:gd name="connsiteY17" fmla="*/ 1404258 h 5143501"/>
                  <a:gd name="connsiteX0" fmla="*/ 2906485 w 7985280"/>
                  <a:gd name="connsiteY0" fmla="*/ 1404258 h 5143501"/>
                  <a:gd name="connsiteX1" fmla="*/ 914399 w 7985280"/>
                  <a:gd name="connsiteY1" fmla="*/ 522515 h 5143501"/>
                  <a:gd name="connsiteX2" fmla="*/ 3102428 w 7985280"/>
                  <a:gd name="connsiteY2" fmla="*/ 2024743 h 5143501"/>
                  <a:gd name="connsiteX3" fmla="*/ 685799 w 7985280"/>
                  <a:gd name="connsiteY3" fmla="*/ 2661558 h 5143501"/>
                  <a:gd name="connsiteX4" fmla="*/ 3102428 w 7985280"/>
                  <a:gd name="connsiteY4" fmla="*/ 2596243 h 5143501"/>
                  <a:gd name="connsiteX5" fmla="*/ 0 w 7985280"/>
                  <a:gd name="connsiteY5" fmla="*/ 4327072 h 5143501"/>
                  <a:gd name="connsiteX6" fmla="*/ 1894721 w 7985280"/>
                  <a:gd name="connsiteY6" fmla="*/ 3626059 h 5143501"/>
                  <a:gd name="connsiteX7" fmla="*/ 3559628 w 7985280"/>
                  <a:gd name="connsiteY7" fmla="*/ 3037115 h 5143501"/>
                  <a:gd name="connsiteX8" fmla="*/ 4392385 w 7985280"/>
                  <a:gd name="connsiteY8" fmla="*/ 5143501 h 5143501"/>
                  <a:gd name="connsiteX9" fmla="*/ 4065814 w 7985280"/>
                  <a:gd name="connsiteY9" fmla="*/ 2955472 h 5143501"/>
                  <a:gd name="connsiteX10" fmla="*/ 7511143 w 7985280"/>
                  <a:gd name="connsiteY10" fmla="*/ 3004457 h 5143501"/>
                  <a:gd name="connsiteX11" fmla="*/ 4653642 w 7985280"/>
                  <a:gd name="connsiteY11" fmla="*/ 2579915 h 5143501"/>
                  <a:gd name="connsiteX12" fmla="*/ 7985280 w 7985280"/>
                  <a:gd name="connsiteY12" fmla="*/ 1552330 h 5143501"/>
                  <a:gd name="connsiteX13" fmla="*/ 6662057 w 7985280"/>
                  <a:gd name="connsiteY13" fmla="*/ 1289957 h 5143501"/>
                  <a:gd name="connsiteX14" fmla="*/ 4033156 w 7985280"/>
                  <a:gd name="connsiteY14" fmla="*/ 1975758 h 5143501"/>
                  <a:gd name="connsiteX15" fmla="*/ 6008914 w 7985280"/>
                  <a:gd name="connsiteY15" fmla="*/ 212272 h 5143501"/>
                  <a:gd name="connsiteX16" fmla="*/ 3951514 w 7985280"/>
                  <a:gd name="connsiteY16" fmla="*/ 1649186 h 5143501"/>
                  <a:gd name="connsiteX17" fmla="*/ 3004456 w 7985280"/>
                  <a:gd name="connsiteY17" fmla="*/ 0 h 5143501"/>
                  <a:gd name="connsiteX18" fmla="*/ 2906485 w 7985280"/>
                  <a:gd name="connsiteY18" fmla="*/ 1404258 h 5143501"/>
                  <a:gd name="connsiteX0" fmla="*/ 2906485 w 7985280"/>
                  <a:gd name="connsiteY0" fmla="*/ 1404258 h 5143501"/>
                  <a:gd name="connsiteX1" fmla="*/ 914399 w 7985280"/>
                  <a:gd name="connsiteY1" fmla="*/ 522515 h 5143501"/>
                  <a:gd name="connsiteX2" fmla="*/ 3102428 w 7985280"/>
                  <a:gd name="connsiteY2" fmla="*/ 2024743 h 5143501"/>
                  <a:gd name="connsiteX3" fmla="*/ 685799 w 7985280"/>
                  <a:gd name="connsiteY3" fmla="*/ 2661558 h 5143501"/>
                  <a:gd name="connsiteX4" fmla="*/ 3102428 w 7985280"/>
                  <a:gd name="connsiteY4" fmla="*/ 2596243 h 5143501"/>
                  <a:gd name="connsiteX5" fmla="*/ 0 w 7985280"/>
                  <a:gd name="connsiteY5" fmla="*/ 4327072 h 5143501"/>
                  <a:gd name="connsiteX6" fmla="*/ 980321 w 7985280"/>
                  <a:gd name="connsiteY6" fmla="*/ 4916017 h 5143501"/>
                  <a:gd name="connsiteX7" fmla="*/ 3559628 w 7985280"/>
                  <a:gd name="connsiteY7" fmla="*/ 3037115 h 5143501"/>
                  <a:gd name="connsiteX8" fmla="*/ 4392385 w 7985280"/>
                  <a:gd name="connsiteY8" fmla="*/ 5143501 h 5143501"/>
                  <a:gd name="connsiteX9" fmla="*/ 4065814 w 7985280"/>
                  <a:gd name="connsiteY9" fmla="*/ 2955472 h 5143501"/>
                  <a:gd name="connsiteX10" fmla="*/ 7511143 w 7985280"/>
                  <a:gd name="connsiteY10" fmla="*/ 3004457 h 5143501"/>
                  <a:gd name="connsiteX11" fmla="*/ 4653642 w 7985280"/>
                  <a:gd name="connsiteY11" fmla="*/ 2579915 h 5143501"/>
                  <a:gd name="connsiteX12" fmla="*/ 7985280 w 7985280"/>
                  <a:gd name="connsiteY12" fmla="*/ 1552330 h 5143501"/>
                  <a:gd name="connsiteX13" fmla="*/ 6662057 w 7985280"/>
                  <a:gd name="connsiteY13" fmla="*/ 1289957 h 5143501"/>
                  <a:gd name="connsiteX14" fmla="*/ 4033156 w 7985280"/>
                  <a:gd name="connsiteY14" fmla="*/ 1975758 h 5143501"/>
                  <a:gd name="connsiteX15" fmla="*/ 6008914 w 7985280"/>
                  <a:gd name="connsiteY15" fmla="*/ 212272 h 5143501"/>
                  <a:gd name="connsiteX16" fmla="*/ 3951514 w 7985280"/>
                  <a:gd name="connsiteY16" fmla="*/ 1649186 h 5143501"/>
                  <a:gd name="connsiteX17" fmla="*/ 3004456 w 7985280"/>
                  <a:gd name="connsiteY17" fmla="*/ 0 h 5143501"/>
                  <a:gd name="connsiteX18" fmla="*/ 2906485 w 7985280"/>
                  <a:gd name="connsiteY18" fmla="*/ 1404258 h 5143501"/>
                  <a:gd name="connsiteX0" fmla="*/ 2906485 w 7985280"/>
                  <a:gd name="connsiteY0" fmla="*/ 1404258 h 5143501"/>
                  <a:gd name="connsiteX1" fmla="*/ 914399 w 7985280"/>
                  <a:gd name="connsiteY1" fmla="*/ 522515 h 5143501"/>
                  <a:gd name="connsiteX2" fmla="*/ 3102428 w 7985280"/>
                  <a:gd name="connsiteY2" fmla="*/ 2024743 h 5143501"/>
                  <a:gd name="connsiteX3" fmla="*/ 685799 w 7985280"/>
                  <a:gd name="connsiteY3" fmla="*/ 2661558 h 5143501"/>
                  <a:gd name="connsiteX4" fmla="*/ 3102428 w 7985280"/>
                  <a:gd name="connsiteY4" fmla="*/ 2596243 h 5143501"/>
                  <a:gd name="connsiteX5" fmla="*/ 0 w 7985280"/>
                  <a:gd name="connsiteY5" fmla="*/ 4327072 h 5143501"/>
                  <a:gd name="connsiteX6" fmla="*/ 980321 w 7985280"/>
                  <a:gd name="connsiteY6" fmla="*/ 4916017 h 5143501"/>
                  <a:gd name="connsiteX7" fmla="*/ 3559628 w 7985280"/>
                  <a:gd name="connsiteY7" fmla="*/ 3037115 h 5143501"/>
                  <a:gd name="connsiteX8" fmla="*/ 4392385 w 7985280"/>
                  <a:gd name="connsiteY8" fmla="*/ 5143501 h 5143501"/>
                  <a:gd name="connsiteX9" fmla="*/ 4065814 w 7985280"/>
                  <a:gd name="connsiteY9" fmla="*/ 2955472 h 5143501"/>
                  <a:gd name="connsiteX10" fmla="*/ 7511143 w 7985280"/>
                  <a:gd name="connsiteY10" fmla="*/ 3004457 h 5143501"/>
                  <a:gd name="connsiteX11" fmla="*/ 4653642 w 7985280"/>
                  <a:gd name="connsiteY11" fmla="*/ 2579915 h 5143501"/>
                  <a:gd name="connsiteX12" fmla="*/ 7985280 w 7985280"/>
                  <a:gd name="connsiteY12" fmla="*/ 1552330 h 5143501"/>
                  <a:gd name="connsiteX13" fmla="*/ 6662057 w 7985280"/>
                  <a:gd name="connsiteY13" fmla="*/ 1289957 h 5143501"/>
                  <a:gd name="connsiteX14" fmla="*/ 4033156 w 7985280"/>
                  <a:gd name="connsiteY14" fmla="*/ 1975758 h 5143501"/>
                  <a:gd name="connsiteX15" fmla="*/ 6008914 w 7985280"/>
                  <a:gd name="connsiteY15" fmla="*/ 212272 h 5143501"/>
                  <a:gd name="connsiteX16" fmla="*/ 3951514 w 7985280"/>
                  <a:gd name="connsiteY16" fmla="*/ 1649186 h 5143501"/>
                  <a:gd name="connsiteX17" fmla="*/ 3004456 w 7985280"/>
                  <a:gd name="connsiteY17" fmla="*/ 0 h 5143501"/>
                  <a:gd name="connsiteX18" fmla="*/ 2906485 w 7985280"/>
                  <a:gd name="connsiteY18" fmla="*/ 1404258 h 5143501"/>
                  <a:gd name="connsiteX0" fmla="*/ 2628899 w 7707694"/>
                  <a:gd name="connsiteY0" fmla="*/ 1404258 h 5143501"/>
                  <a:gd name="connsiteX1" fmla="*/ 636813 w 7707694"/>
                  <a:gd name="connsiteY1" fmla="*/ 522515 h 5143501"/>
                  <a:gd name="connsiteX2" fmla="*/ 2824842 w 7707694"/>
                  <a:gd name="connsiteY2" fmla="*/ 2024743 h 5143501"/>
                  <a:gd name="connsiteX3" fmla="*/ 408213 w 7707694"/>
                  <a:gd name="connsiteY3" fmla="*/ 2661558 h 5143501"/>
                  <a:gd name="connsiteX4" fmla="*/ 2824842 w 7707694"/>
                  <a:gd name="connsiteY4" fmla="*/ 2596243 h 5143501"/>
                  <a:gd name="connsiteX5" fmla="*/ 0 w 7707694"/>
                  <a:gd name="connsiteY5" fmla="*/ 4457700 h 5143501"/>
                  <a:gd name="connsiteX6" fmla="*/ 702735 w 7707694"/>
                  <a:gd name="connsiteY6" fmla="*/ 4916017 h 5143501"/>
                  <a:gd name="connsiteX7" fmla="*/ 3282042 w 7707694"/>
                  <a:gd name="connsiteY7" fmla="*/ 3037115 h 5143501"/>
                  <a:gd name="connsiteX8" fmla="*/ 4114799 w 7707694"/>
                  <a:gd name="connsiteY8" fmla="*/ 5143501 h 5143501"/>
                  <a:gd name="connsiteX9" fmla="*/ 3788228 w 7707694"/>
                  <a:gd name="connsiteY9" fmla="*/ 2955472 h 5143501"/>
                  <a:gd name="connsiteX10" fmla="*/ 7233557 w 7707694"/>
                  <a:gd name="connsiteY10" fmla="*/ 3004457 h 5143501"/>
                  <a:gd name="connsiteX11" fmla="*/ 4376056 w 7707694"/>
                  <a:gd name="connsiteY11" fmla="*/ 2579915 h 5143501"/>
                  <a:gd name="connsiteX12" fmla="*/ 7707694 w 7707694"/>
                  <a:gd name="connsiteY12" fmla="*/ 1552330 h 5143501"/>
                  <a:gd name="connsiteX13" fmla="*/ 6384471 w 7707694"/>
                  <a:gd name="connsiteY13" fmla="*/ 1289957 h 5143501"/>
                  <a:gd name="connsiteX14" fmla="*/ 3755570 w 7707694"/>
                  <a:gd name="connsiteY14" fmla="*/ 1975758 h 5143501"/>
                  <a:gd name="connsiteX15" fmla="*/ 5731328 w 7707694"/>
                  <a:gd name="connsiteY15" fmla="*/ 212272 h 5143501"/>
                  <a:gd name="connsiteX16" fmla="*/ 3673928 w 7707694"/>
                  <a:gd name="connsiteY16" fmla="*/ 1649186 h 5143501"/>
                  <a:gd name="connsiteX17" fmla="*/ 2726870 w 7707694"/>
                  <a:gd name="connsiteY17" fmla="*/ 0 h 5143501"/>
                  <a:gd name="connsiteX18" fmla="*/ 2628899 w 7707694"/>
                  <a:gd name="connsiteY18" fmla="*/ 1404258 h 5143501"/>
                  <a:gd name="connsiteX0" fmla="*/ 2628899 w 7707694"/>
                  <a:gd name="connsiteY0" fmla="*/ 1404258 h 5143501"/>
                  <a:gd name="connsiteX1" fmla="*/ 636813 w 7707694"/>
                  <a:gd name="connsiteY1" fmla="*/ 522515 h 5143501"/>
                  <a:gd name="connsiteX2" fmla="*/ 2824842 w 7707694"/>
                  <a:gd name="connsiteY2" fmla="*/ 2024743 h 5143501"/>
                  <a:gd name="connsiteX3" fmla="*/ 408213 w 7707694"/>
                  <a:gd name="connsiteY3" fmla="*/ 2661558 h 5143501"/>
                  <a:gd name="connsiteX4" fmla="*/ 2824842 w 7707694"/>
                  <a:gd name="connsiteY4" fmla="*/ 2596243 h 5143501"/>
                  <a:gd name="connsiteX5" fmla="*/ 0 w 7707694"/>
                  <a:gd name="connsiteY5" fmla="*/ 4457700 h 5143501"/>
                  <a:gd name="connsiteX6" fmla="*/ 702735 w 7707694"/>
                  <a:gd name="connsiteY6" fmla="*/ 4916017 h 5143501"/>
                  <a:gd name="connsiteX7" fmla="*/ 3282042 w 7707694"/>
                  <a:gd name="connsiteY7" fmla="*/ 3037115 h 5143501"/>
                  <a:gd name="connsiteX8" fmla="*/ 4114799 w 7707694"/>
                  <a:gd name="connsiteY8" fmla="*/ 5143501 h 5143501"/>
                  <a:gd name="connsiteX9" fmla="*/ 3788228 w 7707694"/>
                  <a:gd name="connsiteY9" fmla="*/ 2955472 h 5143501"/>
                  <a:gd name="connsiteX10" fmla="*/ 7233557 w 7707694"/>
                  <a:gd name="connsiteY10" fmla="*/ 3004457 h 5143501"/>
                  <a:gd name="connsiteX11" fmla="*/ 4376056 w 7707694"/>
                  <a:gd name="connsiteY11" fmla="*/ 2579915 h 5143501"/>
                  <a:gd name="connsiteX12" fmla="*/ 7707694 w 7707694"/>
                  <a:gd name="connsiteY12" fmla="*/ 1552330 h 5143501"/>
                  <a:gd name="connsiteX13" fmla="*/ 6384471 w 7707694"/>
                  <a:gd name="connsiteY13" fmla="*/ 1289957 h 5143501"/>
                  <a:gd name="connsiteX14" fmla="*/ 3755570 w 7707694"/>
                  <a:gd name="connsiteY14" fmla="*/ 1975758 h 5143501"/>
                  <a:gd name="connsiteX15" fmla="*/ 5731328 w 7707694"/>
                  <a:gd name="connsiteY15" fmla="*/ 212272 h 5143501"/>
                  <a:gd name="connsiteX16" fmla="*/ 3673928 w 7707694"/>
                  <a:gd name="connsiteY16" fmla="*/ 1649186 h 5143501"/>
                  <a:gd name="connsiteX17" fmla="*/ 2726870 w 7707694"/>
                  <a:gd name="connsiteY17" fmla="*/ 0 h 5143501"/>
                  <a:gd name="connsiteX18" fmla="*/ 2628899 w 7707694"/>
                  <a:gd name="connsiteY18" fmla="*/ 1404258 h 5143501"/>
                  <a:gd name="connsiteX0" fmla="*/ 2628899 w 7707694"/>
                  <a:gd name="connsiteY0" fmla="*/ 1404258 h 5143501"/>
                  <a:gd name="connsiteX1" fmla="*/ 636813 w 7707694"/>
                  <a:gd name="connsiteY1" fmla="*/ 522515 h 5143501"/>
                  <a:gd name="connsiteX2" fmla="*/ 2824842 w 7707694"/>
                  <a:gd name="connsiteY2" fmla="*/ 2024743 h 5143501"/>
                  <a:gd name="connsiteX3" fmla="*/ 408213 w 7707694"/>
                  <a:gd name="connsiteY3" fmla="*/ 2661558 h 5143501"/>
                  <a:gd name="connsiteX4" fmla="*/ 2824842 w 7707694"/>
                  <a:gd name="connsiteY4" fmla="*/ 2596243 h 5143501"/>
                  <a:gd name="connsiteX5" fmla="*/ 0 w 7707694"/>
                  <a:gd name="connsiteY5" fmla="*/ 4457700 h 5143501"/>
                  <a:gd name="connsiteX6" fmla="*/ 702735 w 7707694"/>
                  <a:gd name="connsiteY6" fmla="*/ 4916017 h 5143501"/>
                  <a:gd name="connsiteX7" fmla="*/ 3282042 w 7707694"/>
                  <a:gd name="connsiteY7" fmla="*/ 3037115 h 5143501"/>
                  <a:gd name="connsiteX8" fmla="*/ 4114799 w 7707694"/>
                  <a:gd name="connsiteY8" fmla="*/ 5143501 h 5143501"/>
                  <a:gd name="connsiteX9" fmla="*/ 3788228 w 7707694"/>
                  <a:gd name="connsiteY9" fmla="*/ 2955472 h 5143501"/>
                  <a:gd name="connsiteX10" fmla="*/ 7233557 w 7707694"/>
                  <a:gd name="connsiteY10" fmla="*/ 3004457 h 5143501"/>
                  <a:gd name="connsiteX11" fmla="*/ 4376056 w 7707694"/>
                  <a:gd name="connsiteY11" fmla="*/ 2579915 h 5143501"/>
                  <a:gd name="connsiteX12" fmla="*/ 7707694 w 7707694"/>
                  <a:gd name="connsiteY12" fmla="*/ 1552330 h 5143501"/>
                  <a:gd name="connsiteX13" fmla="*/ 6384471 w 7707694"/>
                  <a:gd name="connsiteY13" fmla="*/ 1289957 h 5143501"/>
                  <a:gd name="connsiteX14" fmla="*/ 3755570 w 7707694"/>
                  <a:gd name="connsiteY14" fmla="*/ 1975758 h 5143501"/>
                  <a:gd name="connsiteX15" fmla="*/ 5731328 w 7707694"/>
                  <a:gd name="connsiteY15" fmla="*/ 212272 h 5143501"/>
                  <a:gd name="connsiteX16" fmla="*/ 3673928 w 7707694"/>
                  <a:gd name="connsiteY16" fmla="*/ 1649186 h 5143501"/>
                  <a:gd name="connsiteX17" fmla="*/ 2726870 w 7707694"/>
                  <a:gd name="connsiteY17" fmla="*/ 0 h 5143501"/>
                  <a:gd name="connsiteX18" fmla="*/ 2628899 w 7707694"/>
                  <a:gd name="connsiteY18" fmla="*/ 1404258 h 5143501"/>
                  <a:gd name="connsiteX0" fmla="*/ 2628899 w 7707694"/>
                  <a:gd name="connsiteY0" fmla="*/ 1404258 h 5143501"/>
                  <a:gd name="connsiteX1" fmla="*/ 636813 w 7707694"/>
                  <a:gd name="connsiteY1" fmla="*/ 522515 h 5143501"/>
                  <a:gd name="connsiteX2" fmla="*/ 2824842 w 7707694"/>
                  <a:gd name="connsiteY2" fmla="*/ 2024743 h 5143501"/>
                  <a:gd name="connsiteX3" fmla="*/ 408213 w 7707694"/>
                  <a:gd name="connsiteY3" fmla="*/ 2661558 h 5143501"/>
                  <a:gd name="connsiteX4" fmla="*/ 2824842 w 7707694"/>
                  <a:gd name="connsiteY4" fmla="*/ 2596243 h 5143501"/>
                  <a:gd name="connsiteX5" fmla="*/ 0 w 7707694"/>
                  <a:gd name="connsiteY5" fmla="*/ 4457700 h 5143501"/>
                  <a:gd name="connsiteX6" fmla="*/ 702735 w 7707694"/>
                  <a:gd name="connsiteY6" fmla="*/ 4916017 h 5143501"/>
                  <a:gd name="connsiteX7" fmla="*/ 3282042 w 7707694"/>
                  <a:gd name="connsiteY7" fmla="*/ 3037115 h 5143501"/>
                  <a:gd name="connsiteX8" fmla="*/ 4114799 w 7707694"/>
                  <a:gd name="connsiteY8" fmla="*/ 5143501 h 5143501"/>
                  <a:gd name="connsiteX9" fmla="*/ 3788228 w 7707694"/>
                  <a:gd name="connsiteY9" fmla="*/ 2955472 h 5143501"/>
                  <a:gd name="connsiteX10" fmla="*/ 7233557 w 7707694"/>
                  <a:gd name="connsiteY10" fmla="*/ 3004457 h 5143501"/>
                  <a:gd name="connsiteX11" fmla="*/ 4376056 w 7707694"/>
                  <a:gd name="connsiteY11" fmla="*/ 2579915 h 5143501"/>
                  <a:gd name="connsiteX12" fmla="*/ 7707694 w 7707694"/>
                  <a:gd name="connsiteY12" fmla="*/ 1552330 h 5143501"/>
                  <a:gd name="connsiteX13" fmla="*/ 6384471 w 7707694"/>
                  <a:gd name="connsiteY13" fmla="*/ 1289957 h 5143501"/>
                  <a:gd name="connsiteX14" fmla="*/ 3755570 w 7707694"/>
                  <a:gd name="connsiteY14" fmla="*/ 1975758 h 5143501"/>
                  <a:gd name="connsiteX15" fmla="*/ 5731328 w 7707694"/>
                  <a:gd name="connsiteY15" fmla="*/ 212272 h 5143501"/>
                  <a:gd name="connsiteX16" fmla="*/ 3673928 w 7707694"/>
                  <a:gd name="connsiteY16" fmla="*/ 1649186 h 5143501"/>
                  <a:gd name="connsiteX17" fmla="*/ 2726870 w 7707694"/>
                  <a:gd name="connsiteY17" fmla="*/ 0 h 5143501"/>
                  <a:gd name="connsiteX18" fmla="*/ 2628899 w 7707694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637421 w 7642380"/>
                  <a:gd name="connsiteY6" fmla="*/ 4916017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3690256 w 7642380"/>
                  <a:gd name="connsiteY14" fmla="*/ 1975758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637421 w 7642380"/>
                  <a:gd name="connsiteY6" fmla="*/ 4916017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3690256 w 7642380"/>
                  <a:gd name="connsiteY14" fmla="*/ 1975758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261864 w 7642380"/>
                  <a:gd name="connsiteY6" fmla="*/ 4916017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3690256 w 7642380"/>
                  <a:gd name="connsiteY14" fmla="*/ 1975758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261864 w 7642380"/>
                  <a:gd name="connsiteY6" fmla="*/ 4916017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3690256 w 7642380"/>
                  <a:gd name="connsiteY14" fmla="*/ 1975758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261864 w 7642380"/>
                  <a:gd name="connsiteY6" fmla="*/ 4916017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3690256 w 7642380"/>
                  <a:gd name="connsiteY14" fmla="*/ 1975758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261864 w 7642380"/>
                  <a:gd name="connsiteY6" fmla="*/ 4916017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3690256 w 7642380"/>
                  <a:gd name="connsiteY14" fmla="*/ 1975758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3690256 w 7642380"/>
                  <a:gd name="connsiteY14" fmla="*/ 1975758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865913 w 7642380"/>
                  <a:gd name="connsiteY14" fmla="*/ 1583872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800599 w 7642380"/>
                  <a:gd name="connsiteY14" fmla="*/ 1583872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800599 w 7642380"/>
                  <a:gd name="connsiteY14" fmla="*/ 1583872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800599 w 7642380"/>
                  <a:gd name="connsiteY14" fmla="*/ 1583872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898571 w 7642380"/>
                  <a:gd name="connsiteY14" fmla="*/ 1420587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898571 w 7642380"/>
                  <a:gd name="connsiteY14" fmla="*/ 1420587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751614 w 7642380"/>
                  <a:gd name="connsiteY14" fmla="*/ 1453244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751614 w 7642380"/>
                  <a:gd name="connsiteY14" fmla="*/ 1453244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751614 w 7642380"/>
                  <a:gd name="connsiteY14" fmla="*/ 1453244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5666014 w 7642380"/>
                  <a:gd name="connsiteY14" fmla="*/ 212272 h 5143501"/>
                  <a:gd name="connsiteX15" fmla="*/ 3608614 w 7642380"/>
                  <a:gd name="connsiteY15" fmla="*/ 1649186 h 5143501"/>
                  <a:gd name="connsiteX16" fmla="*/ 2661556 w 7642380"/>
                  <a:gd name="connsiteY16" fmla="*/ 0 h 5143501"/>
                  <a:gd name="connsiteX17" fmla="*/ 2563585 w 7642380"/>
                  <a:gd name="connsiteY17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850193 w 7642380"/>
                  <a:gd name="connsiteY14" fmla="*/ 1552331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850193 w 7642380"/>
                  <a:gd name="connsiteY14" fmla="*/ 1552331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850193 w 7642380"/>
                  <a:gd name="connsiteY14" fmla="*/ 1552331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7168243 w 7642380"/>
                  <a:gd name="connsiteY10" fmla="*/ 3004457 h 5143501"/>
                  <a:gd name="connsiteX11" fmla="*/ 4310742 w 7642380"/>
                  <a:gd name="connsiteY11" fmla="*/ 2579915 h 5143501"/>
                  <a:gd name="connsiteX12" fmla="*/ 7642380 w 7642380"/>
                  <a:gd name="connsiteY12" fmla="*/ 1552330 h 5143501"/>
                  <a:gd name="connsiteX13" fmla="*/ 6319157 w 7642380"/>
                  <a:gd name="connsiteY13" fmla="*/ 1289957 h 5143501"/>
                  <a:gd name="connsiteX14" fmla="*/ 4850193 w 7642380"/>
                  <a:gd name="connsiteY14" fmla="*/ 1552331 h 5143501"/>
                  <a:gd name="connsiteX15" fmla="*/ 5666014 w 7642380"/>
                  <a:gd name="connsiteY15" fmla="*/ 212272 h 5143501"/>
                  <a:gd name="connsiteX16" fmla="*/ 3608614 w 7642380"/>
                  <a:gd name="connsiteY16" fmla="*/ 1649186 h 5143501"/>
                  <a:gd name="connsiteX17" fmla="*/ 2661556 w 7642380"/>
                  <a:gd name="connsiteY17" fmla="*/ 0 h 5143501"/>
                  <a:gd name="connsiteX18" fmla="*/ 2563585 w 7642380"/>
                  <a:gd name="connsiteY18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189136 w 7642380"/>
                  <a:gd name="connsiteY10" fmla="*/ 3544417 h 5143501"/>
                  <a:gd name="connsiteX11" fmla="*/ 7168243 w 7642380"/>
                  <a:gd name="connsiteY11" fmla="*/ 3004457 h 5143501"/>
                  <a:gd name="connsiteX12" fmla="*/ 4310742 w 7642380"/>
                  <a:gd name="connsiteY12" fmla="*/ 2579915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168243 w 7642380"/>
                  <a:gd name="connsiteY11" fmla="*/ 3004457 h 5143501"/>
                  <a:gd name="connsiteX12" fmla="*/ 4310742 w 7642380"/>
                  <a:gd name="connsiteY12" fmla="*/ 2579915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168243 w 7642380"/>
                  <a:gd name="connsiteY11" fmla="*/ 3004457 h 5143501"/>
                  <a:gd name="connsiteX12" fmla="*/ 4310742 w 7642380"/>
                  <a:gd name="connsiteY12" fmla="*/ 2579915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168243 w 7642380"/>
                  <a:gd name="connsiteY11" fmla="*/ 3004457 h 5143501"/>
                  <a:gd name="connsiteX12" fmla="*/ 4310742 w 7642380"/>
                  <a:gd name="connsiteY12" fmla="*/ 2579915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4310742 w 7642380"/>
                  <a:gd name="connsiteY12" fmla="*/ 2579915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4310742 w 7642380"/>
                  <a:gd name="connsiteY12" fmla="*/ 2579915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4310742 w 7642380"/>
                  <a:gd name="connsiteY12" fmla="*/ 2579915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4310742 w 7642380"/>
                  <a:gd name="connsiteY12" fmla="*/ 2579915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4310742 w 7642380"/>
                  <a:gd name="connsiteY12" fmla="*/ 2579915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5094513 w 7642380"/>
                  <a:gd name="connsiteY12" fmla="*/ 2596244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5094513 w 7642380"/>
                  <a:gd name="connsiteY12" fmla="*/ 2596244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342899 w 7642380"/>
                  <a:gd name="connsiteY3" fmla="*/ 2661558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4506685 w 7642380"/>
                  <a:gd name="connsiteY12" fmla="*/ 2628901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261257 w 7642380"/>
                  <a:gd name="connsiteY3" fmla="*/ 2008415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4506685 w 7642380"/>
                  <a:gd name="connsiteY12" fmla="*/ 2628901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261257 w 7642380"/>
                  <a:gd name="connsiteY3" fmla="*/ 2008415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4506685 w 7642380"/>
                  <a:gd name="connsiteY12" fmla="*/ 2628901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563585 w 7642380"/>
                  <a:gd name="connsiteY0" fmla="*/ 1404258 h 5143501"/>
                  <a:gd name="connsiteX1" fmla="*/ 571499 w 7642380"/>
                  <a:gd name="connsiteY1" fmla="*/ 522515 h 5143501"/>
                  <a:gd name="connsiteX2" fmla="*/ 2759528 w 7642380"/>
                  <a:gd name="connsiteY2" fmla="*/ 2024743 h 5143501"/>
                  <a:gd name="connsiteX3" fmla="*/ 261257 w 7642380"/>
                  <a:gd name="connsiteY3" fmla="*/ 2008415 h 5143501"/>
                  <a:gd name="connsiteX4" fmla="*/ 2759528 w 7642380"/>
                  <a:gd name="connsiteY4" fmla="*/ 2596243 h 5143501"/>
                  <a:gd name="connsiteX5" fmla="*/ 0 w 7642380"/>
                  <a:gd name="connsiteY5" fmla="*/ 4604657 h 5143501"/>
                  <a:gd name="connsiteX6" fmla="*/ 310850 w 7642380"/>
                  <a:gd name="connsiteY6" fmla="*/ 4834374 h 5143501"/>
                  <a:gd name="connsiteX7" fmla="*/ 3216728 w 7642380"/>
                  <a:gd name="connsiteY7" fmla="*/ 3037115 h 5143501"/>
                  <a:gd name="connsiteX8" fmla="*/ 4049485 w 7642380"/>
                  <a:gd name="connsiteY8" fmla="*/ 5143501 h 5143501"/>
                  <a:gd name="connsiteX9" fmla="*/ 3722914 w 7642380"/>
                  <a:gd name="connsiteY9" fmla="*/ 2955472 h 5143501"/>
                  <a:gd name="connsiteX10" fmla="*/ 6205464 w 7642380"/>
                  <a:gd name="connsiteY10" fmla="*/ 4638431 h 5143501"/>
                  <a:gd name="connsiteX11" fmla="*/ 7037614 w 7642380"/>
                  <a:gd name="connsiteY11" fmla="*/ 2677886 h 5143501"/>
                  <a:gd name="connsiteX12" fmla="*/ 4506685 w 7642380"/>
                  <a:gd name="connsiteY12" fmla="*/ 2628901 h 5143501"/>
                  <a:gd name="connsiteX13" fmla="*/ 7642380 w 7642380"/>
                  <a:gd name="connsiteY13" fmla="*/ 1552330 h 5143501"/>
                  <a:gd name="connsiteX14" fmla="*/ 6319157 w 7642380"/>
                  <a:gd name="connsiteY14" fmla="*/ 1289957 h 5143501"/>
                  <a:gd name="connsiteX15" fmla="*/ 4850193 w 7642380"/>
                  <a:gd name="connsiteY15" fmla="*/ 1552331 h 5143501"/>
                  <a:gd name="connsiteX16" fmla="*/ 5666014 w 7642380"/>
                  <a:gd name="connsiteY16" fmla="*/ 212272 h 5143501"/>
                  <a:gd name="connsiteX17" fmla="*/ 3608614 w 7642380"/>
                  <a:gd name="connsiteY17" fmla="*/ 1649186 h 5143501"/>
                  <a:gd name="connsiteX18" fmla="*/ 2661556 w 7642380"/>
                  <a:gd name="connsiteY18" fmla="*/ 0 h 5143501"/>
                  <a:gd name="connsiteX19" fmla="*/ 2563585 w 7642380"/>
                  <a:gd name="connsiteY19" fmla="*/ 1404258 h 5143501"/>
                  <a:gd name="connsiteX0" fmla="*/ 2802901 w 7881696"/>
                  <a:gd name="connsiteY0" fmla="*/ 1404258 h 5143501"/>
                  <a:gd name="connsiteX1" fmla="*/ 810815 w 7881696"/>
                  <a:gd name="connsiteY1" fmla="*/ 522515 h 5143501"/>
                  <a:gd name="connsiteX2" fmla="*/ 2998844 w 7881696"/>
                  <a:gd name="connsiteY2" fmla="*/ 2024743 h 5143501"/>
                  <a:gd name="connsiteX3" fmla="*/ 500573 w 7881696"/>
                  <a:gd name="connsiteY3" fmla="*/ 2008415 h 5143501"/>
                  <a:gd name="connsiteX4" fmla="*/ 435259 w 7881696"/>
                  <a:gd name="connsiteY4" fmla="*/ 3086101 h 5143501"/>
                  <a:gd name="connsiteX5" fmla="*/ 239316 w 7881696"/>
                  <a:gd name="connsiteY5" fmla="*/ 4604657 h 5143501"/>
                  <a:gd name="connsiteX6" fmla="*/ 550166 w 7881696"/>
                  <a:gd name="connsiteY6" fmla="*/ 4834374 h 5143501"/>
                  <a:gd name="connsiteX7" fmla="*/ 3456044 w 7881696"/>
                  <a:gd name="connsiteY7" fmla="*/ 3037115 h 5143501"/>
                  <a:gd name="connsiteX8" fmla="*/ 4288801 w 7881696"/>
                  <a:gd name="connsiteY8" fmla="*/ 5143501 h 5143501"/>
                  <a:gd name="connsiteX9" fmla="*/ 3962230 w 7881696"/>
                  <a:gd name="connsiteY9" fmla="*/ 2955472 h 5143501"/>
                  <a:gd name="connsiteX10" fmla="*/ 6444780 w 7881696"/>
                  <a:gd name="connsiteY10" fmla="*/ 4638431 h 5143501"/>
                  <a:gd name="connsiteX11" fmla="*/ 7276930 w 7881696"/>
                  <a:gd name="connsiteY11" fmla="*/ 2677886 h 5143501"/>
                  <a:gd name="connsiteX12" fmla="*/ 4746001 w 7881696"/>
                  <a:gd name="connsiteY12" fmla="*/ 2628901 h 5143501"/>
                  <a:gd name="connsiteX13" fmla="*/ 7881696 w 7881696"/>
                  <a:gd name="connsiteY13" fmla="*/ 1552330 h 5143501"/>
                  <a:gd name="connsiteX14" fmla="*/ 6558473 w 7881696"/>
                  <a:gd name="connsiteY14" fmla="*/ 1289957 h 5143501"/>
                  <a:gd name="connsiteX15" fmla="*/ 5089509 w 7881696"/>
                  <a:gd name="connsiteY15" fmla="*/ 1552331 h 5143501"/>
                  <a:gd name="connsiteX16" fmla="*/ 5905330 w 7881696"/>
                  <a:gd name="connsiteY16" fmla="*/ 212272 h 5143501"/>
                  <a:gd name="connsiteX17" fmla="*/ 3847930 w 7881696"/>
                  <a:gd name="connsiteY17" fmla="*/ 1649186 h 5143501"/>
                  <a:gd name="connsiteX18" fmla="*/ 2900872 w 7881696"/>
                  <a:gd name="connsiteY18" fmla="*/ 0 h 5143501"/>
                  <a:gd name="connsiteX19" fmla="*/ 2802901 w 7881696"/>
                  <a:gd name="connsiteY19" fmla="*/ 1404258 h 5143501"/>
                  <a:gd name="connsiteX0" fmla="*/ 2802901 w 7881696"/>
                  <a:gd name="connsiteY0" fmla="*/ 1404258 h 5143501"/>
                  <a:gd name="connsiteX1" fmla="*/ 810815 w 7881696"/>
                  <a:gd name="connsiteY1" fmla="*/ 522515 h 5143501"/>
                  <a:gd name="connsiteX2" fmla="*/ 2998844 w 7881696"/>
                  <a:gd name="connsiteY2" fmla="*/ 2024743 h 5143501"/>
                  <a:gd name="connsiteX3" fmla="*/ 500573 w 7881696"/>
                  <a:gd name="connsiteY3" fmla="*/ 2008415 h 5143501"/>
                  <a:gd name="connsiteX4" fmla="*/ 435259 w 7881696"/>
                  <a:gd name="connsiteY4" fmla="*/ 3086101 h 5143501"/>
                  <a:gd name="connsiteX5" fmla="*/ 239316 w 7881696"/>
                  <a:gd name="connsiteY5" fmla="*/ 4604657 h 5143501"/>
                  <a:gd name="connsiteX6" fmla="*/ 550166 w 7881696"/>
                  <a:gd name="connsiteY6" fmla="*/ 4834374 h 5143501"/>
                  <a:gd name="connsiteX7" fmla="*/ 3456044 w 7881696"/>
                  <a:gd name="connsiteY7" fmla="*/ 3037115 h 5143501"/>
                  <a:gd name="connsiteX8" fmla="*/ 4288801 w 7881696"/>
                  <a:gd name="connsiteY8" fmla="*/ 5143501 h 5143501"/>
                  <a:gd name="connsiteX9" fmla="*/ 3962230 w 7881696"/>
                  <a:gd name="connsiteY9" fmla="*/ 2955472 h 5143501"/>
                  <a:gd name="connsiteX10" fmla="*/ 6444780 w 7881696"/>
                  <a:gd name="connsiteY10" fmla="*/ 4638431 h 5143501"/>
                  <a:gd name="connsiteX11" fmla="*/ 7276930 w 7881696"/>
                  <a:gd name="connsiteY11" fmla="*/ 2677886 h 5143501"/>
                  <a:gd name="connsiteX12" fmla="*/ 4746001 w 7881696"/>
                  <a:gd name="connsiteY12" fmla="*/ 2628901 h 5143501"/>
                  <a:gd name="connsiteX13" fmla="*/ 7881696 w 7881696"/>
                  <a:gd name="connsiteY13" fmla="*/ 1552330 h 5143501"/>
                  <a:gd name="connsiteX14" fmla="*/ 6558473 w 7881696"/>
                  <a:gd name="connsiteY14" fmla="*/ 1289957 h 5143501"/>
                  <a:gd name="connsiteX15" fmla="*/ 5089509 w 7881696"/>
                  <a:gd name="connsiteY15" fmla="*/ 1552331 h 5143501"/>
                  <a:gd name="connsiteX16" fmla="*/ 5905330 w 7881696"/>
                  <a:gd name="connsiteY16" fmla="*/ 212272 h 5143501"/>
                  <a:gd name="connsiteX17" fmla="*/ 3847930 w 7881696"/>
                  <a:gd name="connsiteY17" fmla="*/ 1649186 h 5143501"/>
                  <a:gd name="connsiteX18" fmla="*/ 2900872 w 7881696"/>
                  <a:gd name="connsiteY18" fmla="*/ 0 h 5143501"/>
                  <a:gd name="connsiteX19" fmla="*/ 2802901 w 7881696"/>
                  <a:gd name="connsiteY19" fmla="*/ 1404258 h 5143501"/>
                  <a:gd name="connsiteX0" fmla="*/ 2802901 w 7881696"/>
                  <a:gd name="connsiteY0" fmla="*/ 1404258 h 5143501"/>
                  <a:gd name="connsiteX1" fmla="*/ 810815 w 7881696"/>
                  <a:gd name="connsiteY1" fmla="*/ 522515 h 5143501"/>
                  <a:gd name="connsiteX2" fmla="*/ 2998844 w 7881696"/>
                  <a:gd name="connsiteY2" fmla="*/ 2024743 h 5143501"/>
                  <a:gd name="connsiteX3" fmla="*/ 500573 w 7881696"/>
                  <a:gd name="connsiteY3" fmla="*/ 2008415 h 5143501"/>
                  <a:gd name="connsiteX4" fmla="*/ 435259 w 7881696"/>
                  <a:gd name="connsiteY4" fmla="*/ 3086101 h 5143501"/>
                  <a:gd name="connsiteX5" fmla="*/ 239316 w 7881696"/>
                  <a:gd name="connsiteY5" fmla="*/ 4604657 h 5143501"/>
                  <a:gd name="connsiteX6" fmla="*/ 550166 w 7881696"/>
                  <a:gd name="connsiteY6" fmla="*/ 4834374 h 5143501"/>
                  <a:gd name="connsiteX7" fmla="*/ 3456044 w 7881696"/>
                  <a:gd name="connsiteY7" fmla="*/ 3037115 h 5143501"/>
                  <a:gd name="connsiteX8" fmla="*/ 4288801 w 7881696"/>
                  <a:gd name="connsiteY8" fmla="*/ 5143501 h 5143501"/>
                  <a:gd name="connsiteX9" fmla="*/ 3962230 w 7881696"/>
                  <a:gd name="connsiteY9" fmla="*/ 2955472 h 5143501"/>
                  <a:gd name="connsiteX10" fmla="*/ 6444780 w 7881696"/>
                  <a:gd name="connsiteY10" fmla="*/ 4638431 h 5143501"/>
                  <a:gd name="connsiteX11" fmla="*/ 7276930 w 7881696"/>
                  <a:gd name="connsiteY11" fmla="*/ 2677886 h 5143501"/>
                  <a:gd name="connsiteX12" fmla="*/ 4746001 w 7881696"/>
                  <a:gd name="connsiteY12" fmla="*/ 2628901 h 5143501"/>
                  <a:gd name="connsiteX13" fmla="*/ 7881696 w 7881696"/>
                  <a:gd name="connsiteY13" fmla="*/ 1552330 h 5143501"/>
                  <a:gd name="connsiteX14" fmla="*/ 6558473 w 7881696"/>
                  <a:gd name="connsiteY14" fmla="*/ 1289957 h 5143501"/>
                  <a:gd name="connsiteX15" fmla="*/ 5089509 w 7881696"/>
                  <a:gd name="connsiteY15" fmla="*/ 1552331 h 5143501"/>
                  <a:gd name="connsiteX16" fmla="*/ 5905330 w 7881696"/>
                  <a:gd name="connsiteY16" fmla="*/ 212272 h 5143501"/>
                  <a:gd name="connsiteX17" fmla="*/ 3847930 w 7881696"/>
                  <a:gd name="connsiteY17" fmla="*/ 1649186 h 5143501"/>
                  <a:gd name="connsiteX18" fmla="*/ 2900872 w 7881696"/>
                  <a:gd name="connsiteY18" fmla="*/ 0 h 5143501"/>
                  <a:gd name="connsiteX19" fmla="*/ 2802901 w 7881696"/>
                  <a:gd name="connsiteY19" fmla="*/ 1404258 h 5143501"/>
                  <a:gd name="connsiteX0" fmla="*/ 2802901 w 7881696"/>
                  <a:gd name="connsiteY0" fmla="*/ 1404258 h 5143501"/>
                  <a:gd name="connsiteX1" fmla="*/ 810815 w 7881696"/>
                  <a:gd name="connsiteY1" fmla="*/ 522515 h 5143501"/>
                  <a:gd name="connsiteX2" fmla="*/ 2998844 w 7881696"/>
                  <a:gd name="connsiteY2" fmla="*/ 2024743 h 5143501"/>
                  <a:gd name="connsiteX3" fmla="*/ 271973 w 7881696"/>
                  <a:gd name="connsiteY3" fmla="*/ 1926773 h 5143501"/>
                  <a:gd name="connsiteX4" fmla="*/ 435259 w 7881696"/>
                  <a:gd name="connsiteY4" fmla="*/ 3086101 h 5143501"/>
                  <a:gd name="connsiteX5" fmla="*/ 239316 w 7881696"/>
                  <a:gd name="connsiteY5" fmla="*/ 4604657 h 5143501"/>
                  <a:gd name="connsiteX6" fmla="*/ 550166 w 7881696"/>
                  <a:gd name="connsiteY6" fmla="*/ 4834374 h 5143501"/>
                  <a:gd name="connsiteX7" fmla="*/ 3456044 w 7881696"/>
                  <a:gd name="connsiteY7" fmla="*/ 3037115 h 5143501"/>
                  <a:gd name="connsiteX8" fmla="*/ 4288801 w 7881696"/>
                  <a:gd name="connsiteY8" fmla="*/ 5143501 h 5143501"/>
                  <a:gd name="connsiteX9" fmla="*/ 3962230 w 7881696"/>
                  <a:gd name="connsiteY9" fmla="*/ 2955472 h 5143501"/>
                  <a:gd name="connsiteX10" fmla="*/ 6444780 w 7881696"/>
                  <a:gd name="connsiteY10" fmla="*/ 4638431 h 5143501"/>
                  <a:gd name="connsiteX11" fmla="*/ 7276930 w 7881696"/>
                  <a:gd name="connsiteY11" fmla="*/ 2677886 h 5143501"/>
                  <a:gd name="connsiteX12" fmla="*/ 4746001 w 7881696"/>
                  <a:gd name="connsiteY12" fmla="*/ 2628901 h 5143501"/>
                  <a:gd name="connsiteX13" fmla="*/ 7881696 w 7881696"/>
                  <a:gd name="connsiteY13" fmla="*/ 1552330 h 5143501"/>
                  <a:gd name="connsiteX14" fmla="*/ 6558473 w 7881696"/>
                  <a:gd name="connsiteY14" fmla="*/ 1289957 h 5143501"/>
                  <a:gd name="connsiteX15" fmla="*/ 5089509 w 7881696"/>
                  <a:gd name="connsiteY15" fmla="*/ 1552331 h 5143501"/>
                  <a:gd name="connsiteX16" fmla="*/ 5905330 w 7881696"/>
                  <a:gd name="connsiteY16" fmla="*/ 212272 h 5143501"/>
                  <a:gd name="connsiteX17" fmla="*/ 3847930 w 7881696"/>
                  <a:gd name="connsiteY17" fmla="*/ 1649186 h 5143501"/>
                  <a:gd name="connsiteX18" fmla="*/ 2900872 w 7881696"/>
                  <a:gd name="connsiteY18" fmla="*/ 0 h 5143501"/>
                  <a:gd name="connsiteX19" fmla="*/ 2802901 w 7881696"/>
                  <a:gd name="connsiteY19" fmla="*/ 1404258 h 5143501"/>
                  <a:gd name="connsiteX0" fmla="*/ 2802901 w 7881696"/>
                  <a:gd name="connsiteY0" fmla="*/ 1404258 h 5143501"/>
                  <a:gd name="connsiteX1" fmla="*/ 810815 w 7881696"/>
                  <a:gd name="connsiteY1" fmla="*/ 522515 h 5143501"/>
                  <a:gd name="connsiteX2" fmla="*/ 2998844 w 7881696"/>
                  <a:gd name="connsiteY2" fmla="*/ 2024743 h 5143501"/>
                  <a:gd name="connsiteX3" fmla="*/ 271973 w 7881696"/>
                  <a:gd name="connsiteY3" fmla="*/ 1926773 h 5143501"/>
                  <a:gd name="connsiteX4" fmla="*/ 435259 w 7881696"/>
                  <a:gd name="connsiteY4" fmla="*/ 3086101 h 5143501"/>
                  <a:gd name="connsiteX5" fmla="*/ 239316 w 7881696"/>
                  <a:gd name="connsiteY5" fmla="*/ 4604657 h 5143501"/>
                  <a:gd name="connsiteX6" fmla="*/ 550166 w 7881696"/>
                  <a:gd name="connsiteY6" fmla="*/ 4834374 h 5143501"/>
                  <a:gd name="connsiteX7" fmla="*/ 3456044 w 7881696"/>
                  <a:gd name="connsiteY7" fmla="*/ 3037115 h 5143501"/>
                  <a:gd name="connsiteX8" fmla="*/ 4288801 w 7881696"/>
                  <a:gd name="connsiteY8" fmla="*/ 5143501 h 5143501"/>
                  <a:gd name="connsiteX9" fmla="*/ 3962230 w 7881696"/>
                  <a:gd name="connsiteY9" fmla="*/ 2955472 h 5143501"/>
                  <a:gd name="connsiteX10" fmla="*/ 6444780 w 7881696"/>
                  <a:gd name="connsiteY10" fmla="*/ 4638431 h 5143501"/>
                  <a:gd name="connsiteX11" fmla="*/ 7276930 w 7881696"/>
                  <a:gd name="connsiteY11" fmla="*/ 2677886 h 5143501"/>
                  <a:gd name="connsiteX12" fmla="*/ 4746001 w 7881696"/>
                  <a:gd name="connsiteY12" fmla="*/ 2628901 h 5143501"/>
                  <a:gd name="connsiteX13" fmla="*/ 7881696 w 7881696"/>
                  <a:gd name="connsiteY13" fmla="*/ 1552330 h 5143501"/>
                  <a:gd name="connsiteX14" fmla="*/ 6558473 w 7881696"/>
                  <a:gd name="connsiteY14" fmla="*/ 1289957 h 5143501"/>
                  <a:gd name="connsiteX15" fmla="*/ 5089509 w 7881696"/>
                  <a:gd name="connsiteY15" fmla="*/ 1552331 h 5143501"/>
                  <a:gd name="connsiteX16" fmla="*/ 5905330 w 7881696"/>
                  <a:gd name="connsiteY16" fmla="*/ 212272 h 5143501"/>
                  <a:gd name="connsiteX17" fmla="*/ 3847930 w 7881696"/>
                  <a:gd name="connsiteY17" fmla="*/ 1649186 h 5143501"/>
                  <a:gd name="connsiteX18" fmla="*/ 2900872 w 7881696"/>
                  <a:gd name="connsiteY18" fmla="*/ 0 h 5143501"/>
                  <a:gd name="connsiteX19" fmla="*/ 2802901 w 7881696"/>
                  <a:gd name="connsiteY19" fmla="*/ 1404258 h 5143501"/>
                  <a:gd name="connsiteX0" fmla="*/ 2802901 w 7881696"/>
                  <a:gd name="connsiteY0" fmla="*/ 1404258 h 5143501"/>
                  <a:gd name="connsiteX1" fmla="*/ 810815 w 7881696"/>
                  <a:gd name="connsiteY1" fmla="*/ 522515 h 5143501"/>
                  <a:gd name="connsiteX2" fmla="*/ 2998844 w 7881696"/>
                  <a:gd name="connsiteY2" fmla="*/ 2024743 h 5143501"/>
                  <a:gd name="connsiteX3" fmla="*/ 271973 w 7881696"/>
                  <a:gd name="connsiteY3" fmla="*/ 1926773 h 5143501"/>
                  <a:gd name="connsiteX4" fmla="*/ 435259 w 7881696"/>
                  <a:gd name="connsiteY4" fmla="*/ 3086101 h 5143501"/>
                  <a:gd name="connsiteX5" fmla="*/ 239316 w 7881696"/>
                  <a:gd name="connsiteY5" fmla="*/ 4604657 h 5143501"/>
                  <a:gd name="connsiteX6" fmla="*/ 550166 w 7881696"/>
                  <a:gd name="connsiteY6" fmla="*/ 4834374 h 5143501"/>
                  <a:gd name="connsiteX7" fmla="*/ 3456044 w 7881696"/>
                  <a:gd name="connsiteY7" fmla="*/ 3037115 h 5143501"/>
                  <a:gd name="connsiteX8" fmla="*/ 4288801 w 7881696"/>
                  <a:gd name="connsiteY8" fmla="*/ 5143501 h 5143501"/>
                  <a:gd name="connsiteX9" fmla="*/ 3962230 w 7881696"/>
                  <a:gd name="connsiteY9" fmla="*/ 2955472 h 5143501"/>
                  <a:gd name="connsiteX10" fmla="*/ 6444780 w 7881696"/>
                  <a:gd name="connsiteY10" fmla="*/ 4638431 h 5143501"/>
                  <a:gd name="connsiteX11" fmla="*/ 7276930 w 7881696"/>
                  <a:gd name="connsiteY11" fmla="*/ 2677886 h 5143501"/>
                  <a:gd name="connsiteX12" fmla="*/ 4746001 w 7881696"/>
                  <a:gd name="connsiteY12" fmla="*/ 2628901 h 5143501"/>
                  <a:gd name="connsiteX13" fmla="*/ 7881696 w 7881696"/>
                  <a:gd name="connsiteY13" fmla="*/ 1552330 h 5143501"/>
                  <a:gd name="connsiteX14" fmla="*/ 6558473 w 7881696"/>
                  <a:gd name="connsiteY14" fmla="*/ 1289957 h 5143501"/>
                  <a:gd name="connsiteX15" fmla="*/ 5089509 w 7881696"/>
                  <a:gd name="connsiteY15" fmla="*/ 1552331 h 5143501"/>
                  <a:gd name="connsiteX16" fmla="*/ 5905330 w 7881696"/>
                  <a:gd name="connsiteY16" fmla="*/ 212272 h 5143501"/>
                  <a:gd name="connsiteX17" fmla="*/ 3847930 w 7881696"/>
                  <a:gd name="connsiteY17" fmla="*/ 1649186 h 5143501"/>
                  <a:gd name="connsiteX18" fmla="*/ 2900872 w 7881696"/>
                  <a:gd name="connsiteY18" fmla="*/ 0 h 5143501"/>
                  <a:gd name="connsiteX19" fmla="*/ 2802901 w 7881696"/>
                  <a:gd name="connsiteY19" fmla="*/ 1404258 h 5143501"/>
                  <a:gd name="connsiteX0" fmla="*/ 2802901 w 7881696"/>
                  <a:gd name="connsiteY0" fmla="*/ 1404258 h 5143501"/>
                  <a:gd name="connsiteX1" fmla="*/ 810815 w 7881696"/>
                  <a:gd name="connsiteY1" fmla="*/ 522515 h 5143501"/>
                  <a:gd name="connsiteX2" fmla="*/ 2998844 w 7881696"/>
                  <a:gd name="connsiteY2" fmla="*/ 2024743 h 5143501"/>
                  <a:gd name="connsiteX3" fmla="*/ 125016 w 7881696"/>
                  <a:gd name="connsiteY3" fmla="*/ 2286002 h 5143501"/>
                  <a:gd name="connsiteX4" fmla="*/ 435259 w 7881696"/>
                  <a:gd name="connsiteY4" fmla="*/ 3086101 h 5143501"/>
                  <a:gd name="connsiteX5" fmla="*/ 239316 w 7881696"/>
                  <a:gd name="connsiteY5" fmla="*/ 4604657 h 5143501"/>
                  <a:gd name="connsiteX6" fmla="*/ 550166 w 7881696"/>
                  <a:gd name="connsiteY6" fmla="*/ 4834374 h 5143501"/>
                  <a:gd name="connsiteX7" fmla="*/ 3456044 w 7881696"/>
                  <a:gd name="connsiteY7" fmla="*/ 3037115 h 5143501"/>
                  <a:gd name="connsiteX8" fmla="*/ 4288801 w 7881696"/>
                  <a:gd name="connsiteY8" fmla="*/ 5143501 h 5143501"/>
                  <a:gd name="connsiteX9" fmla="*/ 3962230 w 7881696"/>
                  <a:gd name="connsiteY9" fmla="*/ 2955472 h 5143501"/>
                  <a:gd name="connsiteX10" fmla="*/ 6444780 w 7881696"/>
                  <a:gd name="connsiteY10" fmla="*/ 4638431 h 5143501"/>
                  <a:gd name="connsiteX11" fmla="*/ 7276930 w 7881696"/>
                  <a:gd name="connsiteY11" fmla="*/ 2677886 h 5143501"/>
                  <a:gd name="connsiteX12" fmla="*/ 4746001 w 7881696"/>
                  <a:gd name="connsiteY12" fmla="*/ 2628901 h 5143501"/>
                  <a:gd name="connsiteX13" fmla="*/ 7881696 w 7881696"/>
                  <a:gd name="connsiteY13" fmla="*/ 1552330 h 5143501"/>
                  <a:gd name="connsiteX14" fmla="*/ 6558473 w 7881696"/>
                  <a:gd name="connsiteY14" fmla="*/ 1289957 h 5143501"/>
                  <a:gd name="connsiteX15" fmla="*/ 5089509 w 7881696"/>
                  <a:gd name="connsiteY15" fmla="*/ 1552331 h 5143501"/>
                  <a:gd name="connsiteX16" fmla="*/ 5905330 w 7881696"/>
                  <a:gd name="connsiteY16" fmla="*/ 212272 h 5143501"/>
                  <a:gd name="connsiteX17" fmla="*/ 3847930 w 7881696"/>
                  <a:gd name="connsiteY17" fmla="*/ 1649186 h 5143501"/>
                  <a:gd name="connsiteX18" fmla="*/ 2900872 w 7881696"/>
                  <a:gd name="connsiteY18" fmla="*/ 0 h 5143501"/>
                  <a:gd name="connsiteX19" fmla="*/ 2802901 w 7881696"/>
                  <a:gd name="connsiteY19" fmla="*/ 1404258 h 5143501"/>
                  <a:gd name="connsiteX0" fmla="*/ 2746030 w 7824825"/>
                  <a:gd name="connsiteY0" fmla="*/ 1404258 h 5143501"/>
                  <a:gd name="connsiteX1" fmla="*/ 753944 w 7824825"/>
                  <a:gd name="connsiteY1" fmla="*/ 522515 h 5143501"/>
                  <a:gd name="connsiteX2" fmla="*/ 2941973 w 7824825"/>
                  <a:gd name="connsiteY2" fmla="*/ 2024743 h 5143501"/>
                  <a:gd name="connsiteX3" fmla="*/ 68145 w 7824825"/>
                  <a:gd name="connsiteY3" fmla="*/ 2286002 h 5143501"/>
                  <a:gd name="connsiteX4" fmla="*/ 460030 w 7824825"/>
                  <a:gd name="connsiteY4" fmla="*/ 2808515 h 5143501"/>
                  <a:gd name="connsiteX5" fmla="*/ 182445 w 7824825"/>
                  <a:gd name="connsiteY5" fmla="*/ 4604657 h 5143501"/>
                  <a:gd name="connsiteX6" fmla="*/ 493295 w 7824825"/>
                  <a:gd name="connsiteY6" fmla="*/ 4834374 h 5143501"/>
                  <a:gd name="connsiteX7" fmla="*/ 3399173 w 7824825"/>
                  <a:gd name="connsiteY7" fmla="*/ 3037115 h 5143501"/>
                  <a:gd name="connsiteX8" fmla="*/ 4231930 w 7824825"/>
                  <a:gd name="connsiteY8" fmla="*/ 5143501 h 5143501"/>
                  <a:gd name="connsiteX9" fmla="*/ 3905359 w 7824825"/>
                  <a:gd name="connsiteY9" fmla="*/ 2955472 h 5143501"/>
                  <a:gd name="connsiteX10" fmla="*/ 6387909 w 7824825"/>
                  <a:gd name="connsiteY10" fmla="*/ 4638431 h 5143501"/>
                  <a:gd name="connsiteX11" fmla="*/ 7220059 w 7824825"/>
                  <a:gd name="connsiteY11" fmla="*/ 2677886 h 5143501"/>
                  <a:gd name="connsiteX12" fmla="*/ 4689130 w 7824825"/>
                  <a:gd name="connsiteY12" fmla="*/ 2628901 h 5143501"/>
                  <a:gd name="connsiteX13" fmla="*/ 7824825 w 7824825"/>
                  <a:gd name="connsiteY13" fmla="*/ 1552330 h 5143501"/>
                  <a:gd name="connsiteX14" fmla="*/ 6501602 w 7824825"/>
                  <a:gd name="connsiteY14" fmla="*/ 1289957 h 5143501"/>
                  <a:gd name="connsiteX15" fmla="*/ 5032638 w 7824825"/>
                  <a:gd name="connsiteY15" fmla="*/ 1552331 h 5143501"/>
                  <a:gd name="connsiteX16" fmla="*/ 5848459 w 7824825"/>
                  <a:gd name="connsiteY16" fmla="*/ 212272 h 5143501"/>
                  <a:gd name="connsiteX17" fmla="*/ 3791059 w 7824825"/>
                  <a:gd name="connsiteY17" fmla="*/ 1649186 h 5143501"/>
                  <a:gd name="connsiteX18" fmla="*/ 2844001 w 7824825"/>
                  <a:gd name="connsiteY18" fmla="*/ 0 h 5143501"/>
                  <a:gd name="connsiteX19" fmla="*/ 2746030 w 7824825"/>
                  <a:gd name="connsiteY19" fmla="*/ 1404258 h 5143501"/>
                  <a:gd name="connsiteX0" fmla="*/ 2746030 w 7824825"/>
                  <a:gd name="connsiteY0" fmla="*/ 1404258 h 5143501"/>
                  <a:gd name="connsiteX1" fmla="*/ 753944 w 7824825"/>
                  <a:gd name="connsiteY1" fmla="*/ 522515 h 5143501"/>
                  <a:gd name="connsiteX2" fmla="*/ 2941973 w 7824825"/>
                  <a:gd name="connsiteY2" fmla="*/ 2024743 h 5143501"/>
                  <a:gd name="connsiteX3" fmla="*/ 68145 w 7824825"/>
                  <a:gd name="connsiteY3" fmla="*/ 2286002 h 5143501"/>
                  <a:gd name="connsiteX4" fmla="*/ 460030 w 7824825"/>
                  <a:gd name="connsiteY4" fmla="*/ 2808515 h 5143501"/>
                  <a:gd name="connsiteX5" fmla="*/ 182445 w 7824825"/>
                  <a:gd name="connsiteY5" fmla="*/ 4604657 h 5143501"/>
                  <a:gd name="connsiteX6" fmla="*/ 493295 w 7824825"/>
                  <a:gd name="connsiteY6" fmla="*/ 4834374 h 5143501"/>
                  <a:gd name="connsiteX7" fmla="*/ 3399173 w 7824825"/>
                  <a:gd name="connsiteY7" fmla="*/ 3037115 h 5143501"/>
                  <a:gd name="connsiteX8" fmla="*/ 4231930 w 7824825"/>
                  <a:gd name="connsiteY8" fmla="*/ 5143501 h 5143501"/>
                  <a:gd name="connsiteX9" fmla="*/ 3905359 w 7824825"/>
                  <a:gd name="connsiteY9" fmla="*/ 2955472 h 5143501"/>
                  <a:gd name="connsiteX10" fmla="*/ 6387909 w 7824825"/>
                  <a:gd name="connsiteY10" fmla="*/ 4638431 h 5143501"/>
                  <a:gd name="connsiteX11" fmla="*/ 7220059 w 7824825"/>
                  <a:gd name="connsiteY11" fmla="*/ 2677886 h 5143501"/>
                  <a:gd name="connsiteX12" fmla="*/ 4689130 w 7824825"/>
                  <a:gd name="connsiteY12" fmla="*/ 2628901 h 5143501"/>
                  <a:gd name="connsiteX13" fmla="*/ 7824825 w 7824825"/>
                  <a:gd name="connsiteY13" fmla="*/ 1552330 h 5143501"/>
                  <a:gd name="connsiteX14" fmla="*/ 6501602 w 7824825"/>
                  <a:gd name="connsiteY14" fmla="*/ 1289957 h 5143501"/>
                  <a:gd name="connsiteX15" fmla="*/ 5032638 w 7824825"/>
                  <a:gd name="connsiteY15" fmla="*/ 1552331 h 5143501"/>
                  <a:gd name="connsiteX16" fmla="*/ 5848459 w 7824825"/>
                  <a:gd name="connsiteY16" fmla="*/ 212272 h 5143501"/>
                  <a:gd name="connsiteX17" fmla="*/ 3791059 w 7824825"/>
                  <a:gd name="connsiteY17" fmla="*/ 1649186 h 5143501"/>
                  <a:gd name="connsiteX18" fmla="*/ 2844001 w 7824825"/>
                  <a:gd name="connsiteY18" fmla="*/ 0 h 5143501"/>
                  <a:gd name="connsiteX19" fmla="*/ 2746030 w 7824825"/>
                  <a:gd name="connsiteY19" fmla="*/ 1404258 h 5143501"/>
                  <a:gd name="connsiteX0" fmla="*/ 2677885 w 7756680"/>
                  <a:gd name="connsiteY0" fmla="*/ 1404258 h 5143501"/>
                  <a:gd name="connsiteX1" fmla="*/ 685799 w 7756680"/>
                  <a:gd name="connsiteY1" fmla="*/ 522515 h 5143501"/>
                  <a:gd name="connsiteX2" fmla="*/ 2873828 w 7756680"/>
                  <a:gd name="connsiteY2" fmla="*/ 2024743 h 5143501"/>
                  <a:gd name="connsiteX3" fmla="*/ 0 w 7756680"/>
                  <a:gd name="connsiteY3" fmla="*/ 2286002 h 5143501"/>
                  <a:gd name="connsiteX4" fmla="*/ 391885 w 7756680"/>
                  <a:gd name="connsiteY4" fmla="*/ 2808515 h 5143501"/>
                  <a:gd name="connsiteX5" fmla="*/ 114300 w 7756680"/>
                  <a:gd name="connsiteY5" fmla="*/ 4604657 h 5143501"/>
                  <a:gd name="connsiteX6" fmla="*/ 425150 w 7756680"/>
                  <a:gd name="connsiteY6" fmla="*/ 4834374 h 5143501"/>
                  <a:gd name="connsiteX7" fmla="*/ 3331028 w 7756680"/>
                  <a:gd name="connsiteY7" fmla="*/ 3037115 h 5143501"/>
                  <a:gd name="connsiteX8" fmla="*/ 4163785 w 7756680"/>
                  <a:gd name="connsiteY8" fmla="*/ 5143501 h 5143501"/>
                  <a:gd name="connsiteX9" fmla="*/ 3837214 w 7756680"/>
                  <a:gd name="connsiteY9" fmla="*/ 2955472 h 5143501"/>
                  <a:gd name="connsiteX10" fmla="*/ 6319764 w 7756680"/>
                  <a:gd name="connsiteY10" fmla="*/ 4638431 h 5143501"/>
                  <a:gd name="connsiteX11" fmla="*/ 7151914 w 7756680"/>
                  <a:gd name="connsiteY11" fmla="*/ 2677886 h 5143501"/>
                  <a:gd name="connsiteX12" fmla="*/ 4620985 w 7756680"/>
                  <a:gd name="connsiteY12" fmla="*/ 2628901 h 5143501"/>
                  <a:gd name="connsiteX13" fmla="*/ 7756680 w 7756680"/>
                  <a:gd name="connsiteY13" fmla="*/ 1552330 h 5143501"/>
                  <a:gd name="connsiteX14" fmla="*/ 6433457 w 7756680"/>
                  <a:gd name="connsiteY14" fmla="*/ 1289957 h 5143501"/>
                  <a:gd name="connsiteX15" fmla="*/ 4964493 w 7756680"/>
                  <a:gd name="connsiteY15" fmla="*/ 1552331 h 5143501"/>
                  <a:gd name="connsiteX16" fmla="*/ 5780314 w 7756680"/>
                  <a:gd name="connsiteY16" fmla="*/ 212272 h 5143501"/>
                  <a:gd name="connsiteX17" fmla="*/ 3722914 w 7756680"/>
                  <a:gd name="connsiteY17" fmla="*/ 1649186 h 5143501"/>
                  <a:gd name="connsiteX18" fmla="*/ 2775856 w 7756680"/>
                  <a:gd name="connsiteY18" fmla="*/ 0 h 5143501"/>
                  <a:gd name="connsiteX19" fmla="*/ 2677885 w 7756680"/>
                  <a:gd name="connsiteY19" fmla="*/ 1404258 h 5143501"/>
                  <a:gd name="connsiteX0" fmla="*/ 2677885 w 7756680"/>
                  <a:gd name="connsiteY0" fmla="*/ 1404258 h 5143501"/>
                  <a:gd name="connsiteX1" fmla="*/ 685799 w 7756680"/>
                  <a:gd name="connsiteY1" fmla="*/ 522515 h 5143501"/>
                  <a:gd name="connsiteX2" fmla="*/ 2873828 w 7756680"/>
                  <a:gd name="connsiteY2" fmla="*/ 2024743 h 5143501"/>
                  <a:gd name="connsiteX3" fmla="*/ 0 w 7756680"/>
                  <a:gd name="connsiteY3" fmla="*/ 2286002 h 5143501"/>
                  <a:gd name="connsiteX4" fmla="*/ 391885 w 7756680"/>
                  <a:gd name="connsiteY4" fmla="*/ 2808515 h 5143501"/>
                  <a:gd name="connsiteX5" fmla="*/ 114300 w 7756680"/>
                  <a:gd name="connsiteY5" fmla="*/ 4604657 h 5143501"/>
                  <a:gd name="connsiteX6" fmla="*/ 425150 w 7756680"/>
                  <a:gd name="connsiteY6" fmla="*/ 4834374 h 5143501"/>
                  <a:gd name="connsiteX7" fmla="*/ 3331028 w 7756680"/>
                  <a:gd name="connsiteY7" fmla="*/ 3037115 h 5143501"/>
                  <a:gd name="connsiteX8" fmla="*/ 4163785 w 7756680"/>
                  <a:gd name="connsiteY8" fmla="*/ 5143501 h 5143501"/>
                  <a:gd name="connsiteX9" fmla="*/ 3837214 w 7756680"/>
                  <a:gd name="connsiteY9" fmla="*/ 2955472 h 5143501"/>
                  <a:gd name="connsiteX10" fmla="*/ 6319764 w 7756680"/>
                  <a:gd name="connsiteY10" fmla="*/ 4638431 h 5143501"/>
                  <a:gd name="connsiteX11" fmla="*/ 7151914 w 7756680"/>
                  <a:gd name="connsiteY11" fmla="*/ 2677886 h 5143501"/>
                  <a:gd name="connsiteX12" fmla="*/ 4620985 w 7756680"/>
                  <a:gd name="connsiteY12" fmla="*/ 2628901 h 5143501"/>
                  <a:gd name="connsiteX13" fmla="*/ 7756680 w 7756680"/>
                  <a:gd name="connsiteY13" fmla="*/ 1552330 h 5143501"/>
                  <a:gd name="connsiteX14" fmla="*/ 6433457 w 7756680"/>
                  <a:gd name="connsiteY14" fmla="*/ 1289957 h 5143501"/>
                  <a:gd name="connsiteX15" fmla="*/ 4964493 w 7756680"/>
                  <a:gd name="connsiteY15" fmla="*/ 1552331 h 5143501"/>
                  <a:gd name="connsiteX16" fmla="*/ 5780314 w 7756680"/>
                  <a:gd name="connsiteY16" fmla="*/ 212272 h 5143501"/>
                  <a:gd name="connsiteX17" fmla="*/ 3722914 w 7756680"/>
                  <a:gd name="connsiteY17" fmla="*/ 1649186 h 5143501"/>
                  <a:gd name="connsiteX18" fmla="*/ 2775856 w 7756680"/>
                  <a:gd name="connsiteY18" fmla="*/ 0 h 5143501"/>
                  <a:gd name="connsiteX19" fmla="*/ 2677885 w 7756680"/>
                  <a:gd name="connsiteY19" fmla="*/ 1404258 h 5143501"/>
                  <a:gd name="connsiteX0" fmla="*/ 2677885 w 7756680"/>
                  <a:gd name="connsiteY0" fmla="*/ 1404258 h 5143501"/>
                  <a:gd name="connsiteX1" fmla="*/ 685799 w 7756680"/>
                  <a:gd name="connsiteY1" fmla="*/ 522515 h 5143501"/>
                  <a:gd name="connsiteX2" fmla="*/ 2873828 w 7756680"/>
                  <a:gd name="connsiteY2" fmla="*/ 2024743 h 5143501"/>
                  <a:gd name="connsiteX3" fmla="*/ 0 w 7756680"/>
                  <a:gd name="connsiteY3" fmla="*/ 2286002 h 5143501"/>
                  <a:gd name="connsiteX4" fmla="*/ 391885 w 7756680"/>
                  <a:gd name="connsiteY4" fmla="*/ 2808515 h 5143501"/>
                  <a:gd name="connsiteX5" fmla="*/ 425150 w 7756680"/>
                  <a:gd name="connsiteY5" fmla="*/ 4834374 h 5143501"/>
                  <a:gd name="connsiteX6" fmla="*/ 3331028 w 7756680"/>
                  <a:gd name="connsiteY6" fmla="*/ 3037115 h 5143501"/>
                  <a:gd name="connsiteX7" fmla="*/ 4163785 w 7756680"/>
                  <a:gd name="connsiteY7" fmla="*/ 5143501 h 5143501"/>
                  <a:gd name="connsiteX8" fmla="*/ 3837214 w 7756680"/>
                  <a:gd name="connsiteY8" fmla="*/ 2955472 h 5143501"/>
                  <a:gd name="connsiteX9" fmla="*/ 6319764 w 7756680"/>
                  <a:gd name="connsiteY9" fmla="*/ 4638431 h 5143501"/>
                  <a:gd name="connsiteX10" fmla="*/ 7151914 w 7756680"/>
                  <a:gd name="connsiteY10" fmla="*/ 2677886 h 5143501"/>
                  <a:gd name="connsiteX11" fmla="*/ 4620985 w 7756680"/>
                  <a:gd name="connsiteY11" fmla="*/ 2628901 h 5143501"/>
                  <a:gd name="connsiteX12" fmla="*/ 7756680 w 7756680"/>
                  <a:gd name="connsiteY12" fmla="*/ 1552330 h 5143501"/>
                  <a:gd name="connsiteX13" fmla="*/ 6433457 w 7756680"/>
                  <a:gd name="connsiteY13" fmla="*/ 1289957 h 5143501"/>
                  <a:gd name="connsiteX14" fmla="*/ 4964493 w 7756680"/>
                  <a:gd name="connsiteY14" fmla="*/ 1552331 h 5143501"/>
                  <a:gd name="connsiteX15" fmla="*/ 5780314 w 7756680"/>
                  <a:gd name="connsiteY15" fmla="*/ 212272 h 5143501"/>
                  <a:gd name="connsiteX16" fmla="*/ 3722914 w 7756680"/>
                  <a:gd name="connsiteY16" fmla="*/ 1649186 h 5143501"/>
                  <a:gd name="connsiteX17" fmla="*/ 2775856 w 7756680"/>
                  <a:gd name="connsiteY17" fmla="*/ 0 h 5143501"/>
                  <a:gd name="connsiteX18" fmla="*/ 2677885 w 7756680"/>
                  <a:gd name="connsiteY18" fmla="*/ 1404258 h 5143501"/>
                  <a:gd name="connsiteX0" fmla="*/ 2677885 w 7756680"/>
                  <a:gd name="connsiteY0" fmla="*/ 1404258 h 5143501"/>
                  <a:gd name="connsiteX1" fmla="*/ 685799 w 7756680"/>
                  <a:gd name="connsiteY1" fmla="*/ 522515 h 5143501"/>
                  <a:gd name="connsiteX2" fmla="*/ 2873828 w 7756680"/>
                  <a:gd name="connsiteY2" fmla="*/ 2024743 h 5143501"/>
                  <a:gd name="connsiteX3" fmla="*/ 0 w 7756680"/>
                  <a:gd name="connsiteY3" fmla="*/ 2286002 h 5143501"/>
                  <a:gd name="connsiteX4" fmla="*/ 391885 w 7756680"/>
                  <a:gd name="connsiteY4" fmla="*/ 2808515 h 5143501"/>
                  <a:gd name="connsiteX5" fmla="*/ 425150 w 7756680"/>
                  <a:gd name="connsiteY5" fmla="*/ 4834374 h 5143501"/>
                  <a:gd name="connsiteX6" fmla="*/ 3331028 w 7756680"/>
                  <a:gd name="connsiteY6" fmla="*/ 3037115 h 5143501"/>
                  <a:gd name="connsiteX7" fmla="*/ 4163785 w 7756680"/>
                  <a:gd name="connsiteY7" fmla="*/ 5143501 h 5143501"/>
                  <a:gd name="connsiteX8" fmla="*/ 3837214 w 7756680"/>
                  <a:gd name="connsiteY8" fmla="*/ 2955472 h 5143501"/>
                  <a:gd name="connsiteX9" fmla="*/ 6319764 w 7756680"/>
                  <a:gd name="connsiteY9" fmla="*/ 4638431 h 5143501"/>
                  <a:gd name="connsiteX10" fmla="*/ 7151914 w 7756680"/>
                  <a:gd name="connsiteY10" fmla="*/ 2677886 h 5143501"/>
                  <a:gd name="connsiteX11" fmla="*/ 4620985 w 7756680"/>
                  <a:gd name="connsiteY11" fmla="*/ 2628901 h 5143501"/>
                  <a:gd name="connsiteX12" fmla="*/ 7756680 w 7756680"/>
                  <a:gd name="connsiteY12" fmla="*/ 1552330 h 5143501"/>
                  <a:gd name="connsiteX13" fmla="*/ 6433457 w 7756680"/>
                  <a:gd name="connsiteY13" fmla="*/ 1289957 h 5143501"/>
                  <a:gd name="connsiteX14" fmla="*/ 4964493 w 7756680"/>
                  <a:gd name="connsiteY14" fmla="*/ 1552331 h 5143501"/>
                  <a:gd name="connsiteX15" fmla="*/ 5780314 w 7756680"/>
                  <a:gd name="connsiteY15" fmla="*/ 212272 h 5143501"/>
                  <a:gd name="connsiteX16" fmla="*/ 3722914 w 7756680"/>
                  <a:gd name="connsiteY16" fmla="*/ 1649186 h 5143501"/>
                  <a:gd name="connsiteX17" fmla="*/ 2775856 w 7756680"/>
                  <a:gd name="connsiteY17" fmla="*/ 0 h 5143501"/>
                  <a:gd name="connsiteX18" fmla="*/ 2677885 w 7756680"/>
                  <a:gd name="connsiteY18" fmla="*/ 1404258 h 5143501"/>
                  <a:gd name="connsiteX0" fmla="*/ 2677885 w 7756680"/>
                  <a:gd name="connsiteY0" fmla="*/ 1404258 h 5143501"/>
                  <a:gd name="connsiteX1" fmla="*/ 685799 w 7756680"/>
                  <a:gd name="connsiteY1" fmla="*/ 522515 h 5143501"/>
                  <a:gd name="connsiteX2" fmla="*/ 2873828 w 7756680"/>
                  <a:gd name="connsiteY2" fmla="*/ 2024743 h 5143501"/>
                  <a:gd name="connsiteX3" fmla="*/ 0 w 7756680"/>
                  <a:gd name="connsiteY3" fmla="*/ 2286002 h 5143501"/>
                  <a:gd name="connsiteX4" fmla="*/ 391885 w 7756680"/>
                  <a:gd name="connsiteY4" fmla="*/ 2808515 h 5143501"/>
                  <a:gd name="connsiteX5" fmla="*/ 425150 w 7756680"/>
                  <a:gd name="connsiteY5" fmla="*/ 4834374 h 5143501"/>
                  <a:gd name="connsiteX6" fmla="*/ 3331028 w 7756680"/>
                  <a:gd name="connsiteY6" fmla="*/ 3037115 h 5143501"/>
                  <a:gd name="connsiteX7" fmla="*/ 4163785 w 7756680"/>
                  <a:gd name="connsiteY7" fmla="*/ 5143501 h 5143501"/>
                  <a:gd name="connsiteX8" fmla="*/ 3837214 w 7756680"/>
                  <a:gd name="connsiteY8" fmla="*/ 2955472 h 5143501"/>
                  <a:gd name="connsiteX9" fmla="*/ 6319764 w 7756680"/>
                  <a:gd name="connsiteY9" fmla="*/ 4638431 h 5143501"/>
                  <a:gd name="connsiteX10" fmla="*/ 7151914 w 7756680"/>
                  <a:gd name="connsiteY10" fmla="*/ 2677886 h 5143501"/>
                  <a:gd name="connsiteX11" fmla="*/ 4620985 w 7756680"/>
                  <a:gd name="connsiteY11" fmla="*/ 2628901 h 5143501"/>
                  <a:gd name="connsiteX12" fmla="*/ 7756680 w 7756680"/>
                  <a:gd name="connsiteY12" fmla="*/ 1552330 h 5143501"/>
                  <a:gd name="connsiteX13" fmla="*/ 6433457 w 7756680"/>
                  <a:gd name="connsiteY13" fmla="*/ 1289957 h 5143501"/>
                  <a:gd name="connsiteX14" fmla="*/ 4964493 w 7756680"/>
                  <a:gd name="connsiteY14" fmla="*/ 1552331 h 5143501"/>
                  <a:gd name="connsiteX15" fmla="*/ 5780314 w 7756680"/>
                  <a:gd name="connsiteY15" fmla="*/ 212272 h 5143501"/>
                  <a:gd name="connsiteX16" fmla="*/ 3722914 w 7756680"/>
                  <a:gd name="connsiteY16" fmla="*/ 1649186 h 5143501"/>
                  <a:gd name="connsiteX17" fmla="*/ 2775856 w 7756680"/>
                  <a:gd name="connsiteY17" fmla="*/ 0 h 5143501"/>
                  <a:gd name="connsiteX18" fmla="*/ 2677885 w 7756680"/>
                  <a:gd name="connsiteY18" fmla="*/ 1404258 h 5143501"/>
                  <a:gd name="connsiteX0" fmla="*/ 2677885 w 7756680"/>
                  <a:gd name="connsiteY0" fmla="*/ 1404258 h 5143501"/>
                  <a:gd name="connsiteX1" fmla="*/ 685799 w 7756680"/>
                  <a:gd name="connsiteY1" fmla="*/ 522515 h 5143501"/>
                  <a:gd name="connsiteX2" fmla="*/ 2873828 w 7756680"/>
                  <a:gd name="connsiteY2" fmla="*/ 2024743 h 5143501"/>
                  <a:gd name="connsiteX3" fmla="*/ 0 w 7756680"/>
                  <a:gd name="connsiteY3" fmla="*/ 2286002 h 5143501"/>
                  <a:gd name="connsiteX4" fmla="*/ 391885 w 7756680"/>
                  <a:gd name="connsiteY4" fmla="*/ 2808515 h 5143501"/>
                  <a:gd name="connsiteX5" fmla="*/ 425150 w 7756680"/>
                  <a:gd name="connsiteY5" fmla="*/ 4834374 h 5143501"/>
                  <a:gd name="connsiteX6" fmla="*/ 3331028 w 7756680"/>
                  <a:gd name="connsiteY6" fmla="*/ 3037115 h 5143501"/>
                  <a:gd name="connsiteX7" fmla="*/ 4163785 w 7756680"/>
                  <a:gd name="connsiteY7" fmla="*/ 5143501 h 5143501"/>
                  <a:gd name="connsiteX8" fmla="*/ 3837214 w 7756680"/>
                  <a:gd name="connsiteY8" fmla="*/ 2955472 h 5143501"/>
                  <a:gd name="connsiteX9" fmla="*/ 6319764 w 7756680"/>
                  <a:gd name="connsiteY9" fmla="*/ 4638431 h 5143501"/>
                  <a:gd name="connsiteX10" fmla="*/ 7151914 w 7756680"/>
                  <a:gd name="connsiteY10" fmla="*/ 2677886 h 5143501"/>
                  <a:gd name="connsiteX11" fmla="*/ 4620985 w 7756680"/>
                  <a:gd name="connsiteY11" fmla="*/ 2628901 h 5143501"/>
                  <a:gd name="connsiteX12" fmla="*/ 7756680 w 7756680"/>
                  <a:gd name="connsiteY12" fmla="*/ 1552330 h 5143501"/>
                  <a:gd name="connsiteX13" fmla="*/ 6433457 w 7756680"/>
                  <a:gd name="connsiteY13" fmla="*/ 1289957 h 5143501"/>
                  <a:gd name="connsiteX14" fmla="*/ 4964493 w 7756680"/>
                  <a:gd name="connsiteY14" fmla="*/ 1552331 h 5143501"/>
                  <a:gd name="connsiteX15" fmla="*/ 5780314 w 7756680"/>
                  <a:gd name="connsiteY15" fmla="*/ 212272 h 5143501"/>
                  <a:gd name="connsiteX16" fmla="*/ 3722914 w 7756680"/>
                  <a:gd name="connsiteY16" fmla="*/ 1649186 h 5143501"/>
                  <a:gd name="connsiteX17" fmla="*/ 2775856 w 7756680"/>
                  <a:gd name="connsiteY17" fmla="*/ 0 h 5143501"/>
                  <a:gd name="connsiteX18" fmla="*/ 2677885 w 7756680"/>
                  <a:gd name="connsiteY18" fmla="*/ 1404258 h 5143501"/>
                  <a:gd name="connsiteX0" fmla="*/ 2677885 w 7756680"/>
                  <a:gd name="connsiteY0" fmla="*/ 1404258 h 5143501"/>
                  <a:gd name="connsiteX1" fmla="*/ 685799 w 7756680"/>
                  <a:gd name="connsiteY1" fmla="*/ 522515 h 5143501"/>
                  <a:gd name="connsiteX2" fmla="*/ 2873828 w 7756680"/>
                  <a:gd name="connsiteY2" fmla="*/ 2024743 h 5143501"/>
                  <a:gd name="connsiteX3" fmla="*/ 0 w 7756680"/>
                  <a:gd name="connsiteY3" fmla="*/ 2286002 h 5143501"/>
                  <a:gd name="connsiteX4" fmla="*/ 277585 w 7756680"/>
                  <a:gd name="connsiteY4" fmla="*/ 2906486 h 5143501"/>
                  <a:gd name="connsiteX5" fmla="*/ 425150 w 7756680"/>
                  <a:gd name="connsiteY5" fmla="*/ 4834374 h 5143501"/>
                  <a:gd name="connsiteX6" fmla="*/ 3331028 w 7756680"/>
                  <a:gd name="connsiteY6" fmla="*/ 3037115 h 5143501"/>
                  <a:gd name="connsiteX7" fmla="*/ 4163785 w 7756680"/>
                  <a:gd name="connsiteY7" fmla="*/ 5143501 h 5143501"/>
                  <a:gd name="connsiteX8" fmla="*/ 3837214 w 7756680"/>
                  <a:gd name="connsiteY8" fmla="*/ 2955472 h 5143501"/>
                  <a:gd name="connsiteX9" fmla="*/ 6319764 w 7756680"/>
                  <a:gd name="connsiteY9" fmla="*/ 4638431 h 5143501"/>
                  <a:gd name="connsiteX10" fmla="*/ 7151914 w 7756680"/>
                  <a:gd name="connsiteY10" fmla="*/ 2677886 h 5143501"/>
                  <a:gd name="connsiteX11" fmla="*/ 4620985 w 7756680"/>
                  <a:gd name="connsiteY11" fmla="*/ 2628901 h 5143501"/>
                  <a:gd name="connsiteX12" fmla="*/ 7756680 w 7756680"/>
                  <a:gd name="connsiteY12" fmla="*/ 1552330 h 5143501"/>
                  <a:gd name="connsiteX13" fmla="*/ 6433457 w 7756680"/>
                  <a:gd name="connsiteY13" fmla="*/ 1289957 h 5143501"/>
                  <a:gd name="connsiteX14" fmla="*/ 4964493 w 7756680"/>
                  <a:gd name="connsiteY14" fmla="*/ 1552331 h 5143501"/>
                  <a:gd name="connsiteX15" fmla="*/ 5780314 w 7756680"/>
                  <a:gd name="connsiteY15" fmla="*/ 212272 h 5143501"/>
                  <a:gd name="connsiteX16" fmla="*/ 3722914 w 7756680"/>
                  <a:gd name="connsiteY16" fmla="*/ 1649186 h 5143501"/>
                  <a:gd name="connsiteX17" fmla="*/ 2775856 w 7756680"/>
                  <a:gd name="connsiteY17" fmla="*/ 0 h 5143501"/>
                  <a:gd name="connsiteX18" fmla="*/ 2677885 w 7756680"/>
                  <a:gd name="connsiteY18" fmla="*/ 1404258 h 5143501"/>
                  <a:gd name="connsiteX0" fmla="*/ 2677885 w 7756680"/>
                  <a:gd name="connsiteY0" fmla="*/ 1404258 h 5143501"/>
                  <a:gd name="connsiteX1" fmla="*/ 685799 w 7756680"/>
                  <a:gd name="connsiteY1" fmla="*/ 522515 h 5143501"/>
                  <a:gd name="connsiteX2" fmla="*/ 2873828 w 7756680"/>
                  <a:gd name="connsiteY2" fmla="*/ 2024743 h 5143501"/>
                  <a:gd name="connsiteX3" fmla="*/ 0 w 7756680"/>
                  <a:gd name="connsiteY3" fmla="*/ 2286002 h 5143501"/>
                  <a:gd name="connsiteX4" fmla="*/ 277585 w 7756680"/>
                  <a:gd name="connsiteY4" fmla="*/ 2906486 h 5143501"/>
                  <a:gd name="connsiteX5" fmla="*/ 425150 w 7756680"/>
                  <a:gd name="connsiteY5" fmla="*/ 4834374 h 5143501"/>
                  <a:gd name="connsiteX6" fmla="*/ 3331028 w 7756680"/>
                  <a:gd name="connsiteY6" fmla="*/ 3037115 h 5143501"/>
                  <a:gd name="connsiteX7" fmla="*/ 4163785 w 7756680"/>
                  <a:gd name="connsiteY7" fmla="*/ 5143501 h 5143501"/>
                  <a:gd name="connsiteX8" fmla="*/ 3837214 w 7756680"/>
                  <a:gd name="connsiteY8" fmla="*/ 2955472 h 5143501"/>
                  <a:gd name="connsiteX9" fmla="*/ 6319764 w 7756680"/>
                  <a:gd name="connsiteY9" fmla="*/ 4638431 h 5143501"/>
                  <a:gd name="connsiteX10" fmla="*/ 7151914 w 7756680"/>
                  <a:gd name="connsiteY10" fmla="*/ 2677886 h 5143501"/>
                  <a:gd name="connsiteX11" fmla="*/ 4620985 w 7756680"/>
                  <a:gd name="connsiteY11" fmla="*/ 2628901 h 5143501"/>
                  <a:gd name="connsiteX12" fmla="*/ 7756680 w 7756680"/>
                  <a:gd name="connsiteY12" fmla="*/ 1552330 h 5143501"/>
                  <a:gd name="connsiteX13" fmla="*/ 6433457 w 7756680"/>
                  <a:gd name="connsiteY13" fmla="*/ 1289957 h 5143501"/>
                  <a:gd name="connsiteX14" fmla="*/ 4964493 w 7756680"/>
                  <a:gd name="connsiteY14" fmla="*/ 1552331 h 5143501"/>
                  <a:gd name="connsiteX15" fmla="*/ 5780314 w 7756680"/>
                  <a:gd name="connsiteY15" fmla="*/ 212272 h 5143501"/>
                  <a:gd name="connsiteX16" fmla="*/ 3722914 w 7756680"/>
                  <a:gd name="connsiteY16" fmla="*/ 1649186 h 5143501"/>
                  <a:gd name="connsiteX17" fmla="*/ 2775856 w 7756680"/>
                  <a:gd name="connsiteY17" fmla="*/ 0 h 5143501"/>
                  <a:gd name="connsiteX18" fmla="*/ 2677885 w 7756680"/>
                  <a:gd name="connsiteY18" fmla="*/ 1404258 h 5143501"/>
                  <a:gd name="connsiteX0" fmla="*/ 2677885 w 7756680"/>
                  <a:gd name="connsiteY0" fmla="*/ 1404258 h 5143501"/>
                  <a:gd name="connsiteX1" fmla="*/ 685799 w 7756680"/>
                  <a:gd name="connsiteY1" fmla="*/ 522515 h 5143501"/>
                  <a:gd name="connsiteX2" fmla="*/ 2873828 w 7756680"/>
                  <a:gd name="connsiteY2" fmla="*/ 2024743 h 5143501"/>
                  <a:gd name="connsiteX3" fmla="*/ 0 w 7756680"/>
                  <a:gd name="connsiteY3" fmla="*/ 2286002 h 5143501"/>
                  <a:gd name="connsiteX4" fmla="*/ 277585 w 7756680"/>
                  <a:gd name="connsiteY4" fmla="*/ 2906486 h 5143501"/>
                  <a:gd name="connsiteX5" fmla="*/ 425150 w 7756680"/>
                  <a:gd name="connsiteY5" fmla="*/ 4834374 h 5143501"/>
                  <a:gd name="connsiteX6" fmla="*/ 3331028 w 7756680"/>
                  <a:gd name="connsiteY6" fmla="*/ 3037115 h 5143501"/>
                  <a:gd name="connsiteX7" fmla="*/ 4163785 w 7756680"/>
                  <a:gd name="connsiteY7" fmla="*/ 5143501 h 5143501"/>
                  <a:gd name="connsiteX8" fmla="*/ 3837214 w 7756680"/>
                  <a:gd name="connsiteY8" fmla="*/ 2955472 h 5143501"/>
                  <a:gd name="connsiteX9" fmla="*/ 6319764 w 7756680"/>
                  <a:gd name="connsiteY9" fmla="*/ 4638431 h 5143501"/>
                  <a:gd name="connsiteX10" fmla="*/ 7151914 w 7756680"/>
                  <a:gd name="connsiteY10" fmla="*/ 2677886 h 5143501"/>
                  <a:gd name="connsiteX11" fmla="*/ 4620985 w 7756680"/>
                  <a:gd name="connsiteY11" fmla="*/ 2628901 h 5143501"/>
                  <a:gd name="connsiteX12" fmla="*/ 7756680 w 7756680"/>
                  <a:gd name="connsiteY12" fmla="*/ 1552330 h 5143501"/>
                  <a:gd name="connsiteX13" fmla="*/ 6433457 w 7756680"/>
                  <a:gd name="connsiteY13" fmla="*/ 1289957 h 5143501"/>
                  <a:gd name="connsiteX14" fmla="*/ 4964493 w 7756680"/>
                  <a:gd name="connsiteY14" fmla="*/ 1552331 h 5143501"/>
                  <a:gd name="connsiteX15" fmla="*/ 5780314 w 7756680"/>
                  <a:gd name="connsiteY15" fmla="*/ 212272 h 5143501"/>
                  <a:gd name="connsiteX16" fmla="*/ 3722914 w 7756680"/>
                  <a:gd name="connsiteY16" fmla="*/ 1649186 h 5143501"/>
                  <a:gd name="connsiteX17" fmla="*/ 2775856 w 7756680"/>
                  <a:gd name="connsiteY17" fmla="*/ 0 h 5143501"/>
                  <a:gd name="connsiteX18" fmla="*/ 2677885 w 7756680"/>
                  <a:gd name="connsiteY18" fmla="*/ 1404258 h 5143501"/>
                  <a:gd name="connsiteX0" fmla="*/ 2677885 w 7756680"/>
                  <a:gd name="connsiteY0" fmla="*/ 1683471 h 5422714"/>
                  <a:gd name="connsiteX1" fmla="*/ 685799 w 7756680"/>
                  <a:gd name="connsiteY1" fmla="*/ 801728 h 5422714"/>
                  <a:gd name="connsiteX2" fmla="*/ 2873828 w 7756680"/>
                  <a:gd name="connsiteY2" fmla="*/ 2303956 h 5422714"/>
                  <a:gd name="connsiteX3" fmla="*/ 0 w 7756680"/>
                  <a:gd name="connsiteY3" fmla="*/ 2565215 h 5422714"/>
                  <a:gd name="connsiteX4" fmla="*/ 277585 w 7756680"/>
                  <a:gd name="connsiteY4" fmla="*/ 3185699 h 5422714"/>
                  <a:gd name="connsiteX5" fmla="*/ 425150 w 7756680"/>
                  <a:gd name="connsiteY5" fmla="*/ 5113587 h 5422714"/>
                  <a:gd name="connsiteX6" fmla="*/ 3331028 w 7756680"/>
                  <a:gd name="connsiteY6" fmla="*/ 3316328 h 5422714"/>
                  <a:gd name="connsiteX7" fmla="*/ 4163785 w 7756680"/>
                  <a:gd name="connsiteY7" fmla="*/ 5422714 h 5422714"/>
                  <a:gd name="connsiteX8" fmla="*/ 3837214 w 7756680"/>
                  <a:gd name="connsiteY8" fmla="*/ 3234685 h 5422714"/>
                  <a:gd name="connsiteX9" fmla="*/ 6319764 w 7756680"/>
                  <a:gd name="connsiteY9" fmla="*/ 4917644 h 5422714"/>
                  <a:gd name="connsiteX10" fmla="*/ 7151914 w 7756680"/>
                  <a:gd name="connsiteY10" fmla="*/ 2957099 h 5422714"/>
                  <a:gd name="connsiteX11" fmla="*/ 4620985 w 7756680"/>
                  <a:gd name="connsiteY11" fmla="*/ 2908114 h 5422714"/>
                  <a:gd name="connsiteX12" fmla="*/ 7756680 w 7756680"/>
                  <a:gd name="connsiteY12" fmla="*/ 1831543 h 5422714"/>
                  <a:gd name="connsiteX13" fmla="*/ 6433457 w 7756680"/>
                  <a:gd name="connsiteY13" fmla="*/ 1569170 h 5422714"/>
                  <a:gd name="connsiteX14" fmla="*/ 4964493 w 7756680"/>
                  <a:gd name="connsiteY14" fmla="*/ 1831544 h 5422714"/>
                  <a:gd name="connsiteX15" fmla="*/ 7168243 w 7756680"/>
                  <a:gd name="connsiteY15" fmla="*/ 17957 h 5422714"/>
                  <a:gd name="connsiteX16" fmla="*/ 3722914 w 7756680"/>
                  <a:gd name="connsiteY16" fmla="*/ 1928399 h 5422714"/>
                  <a:gd name="connsiteX17" fmla="*/ 2775856 w 7756680"/>
                  <a:gd name="connsiteY17" fmla="*/ 279213 h 5422714"/>
                  <a:gd name="connsiteX18" fmla="*/ 2677885 w 7756680"/>
                  <a:gd name="connsiteY18" fmla="*/ 1683471 h 5422714"/>
                  <a:gd name="connsiteX0" fmla="*/ 2677885 w 7756680"/>
                  <a:gd name="connsiteY0" fmla="*/ 1683471 h 5422714"/>
                  <a:gd name="connsiteX1" fmla="*/ 685799 w 7756680"/>
                  <a:gd name="connsiteY1" fmla="*/ 801728 h 5422714"/>
                  <a:gd name="connsiteX2" fmla="*/ 2873828 w 7756680"/>
                  <a:gd name="connsiteY2" fmla="*/ 2303956 h 5422714"/>
                  <a:gd name="connsiteX3" fmla="*/ 0 w 7756680"/>
                  <a:gd name="connsiteY3" fmla="*/ 2565215 h 5422714"/>
                  <a:gd name="connsiteX4" fmla="*/ 277585 w 7756680"/>
                  <a:gd name="connsiteY4" fmla="*/ 3185699 h 5422714"/>
                  <a:gd name="connsiteX5" fmla="*/ 425150 w 7756680"/>
                  <a:gd name="connsiteY5" fmla="*/ 5113587 h 5422714"/>
                  <a:gd name="connsiteX6" fmla="*/ 3331028 w 7756680"/>
                  <a:gd name="connsiteY6" fmla="*/ 3316328 h 5422714"/>
                  <a:gd name="connsiteX7" fmla="*/ 4163785 w 7756680"/>
                  <a:gd name="connsiteY7" fmla="*/ 5422714 h 5422714"/>
                  <a:gd name="connsiteX8" fmla="*/ 3837214 w 7756680"/>
                  <a:gd name="connsiteY8" fmla="*/ 3234685 h 5422714"/>
                  <a:gd name="connsiteX9" fmla="*/ 6319764 w 7756680"/>
                  <a:gd name="connsiteY9" fmla="*/ 4917644 h 5422714"/>
                  <a:gd name="connsiteX10" fmla="*/ 7151914 w 7756680"/>
                  <a:gd name="connsiteY10" fmla="*/ 2957099 h 5422714"/>
                  <a:gd name="connsiteX11" fmla="*/ 4620985 w 7756680"/>
                  <a:gd name="connsiteY11" fmla="*/ 2908114 h 5422714"/>
                  <a:gd name="connsiteX12" fmla="*/ 7756680 w 7756680"/>
                  <a:gd name="connsiteY12" fmla="*/ 1831543 h 5422714"/>
                  <a:gd name="connsiteX13" fmla="*/ 6433457 w 7756680"/>
                  <a:gd name="connsiteY13" fmla="*/ 1569170 h 5422714"/>
                  <a:gd name="connsiteX14" fmla="*/ 5242079 w 7756680"/>
                  <a:gd name="connsiteY14" fmla="*/ 2027487 h 5422714"/>
                  <a:gd name="connsiteX15" fmla="*/ 7168243 w 7756680"/>
                  <a:gd name="connsiteY15" fmla="*/ 17957 h 5422714"/>
                  <a:gd name="connsiteX16" fmla="*/ 3722914 w 7756680"/>
                  <a:gd name="connsiteY16" fmla="*/ 1928399 h 5422714"/>
                  <a:gd name="connsiteX17" fmla="*/ 2775856 w 7756680"/>
                  <a:gd name="connsiteY17" fmla="*/ 279213 h 5422714"/>
                  <a:gd name="connsiteX18" fmla="*/ 2677885 w 7756680"/>
                  <a:gd name="connsiteY18" fmla="*/ 1683471 h 5422714"/>
                  <a:gd name="connsiteX0" fmla="*/ 2677885 w 7756680"/>
                  <a:gd name="connsiteY0" fmla="*/ 1742417 h 5481660"/>
                  <a:gd name="connsiteX1" fmla="*/ 685799 w 7756680"/>
                  <a:gd name="connsiteY1" fmla="*/ 860674 h 5481660"/>
                  <a:gd name="connsiteX2" fmla="*/ 2873828 w 7756680"/>
                  <a:gd name="connsiteY2" fmla="*/ 2362902 h 5481660"/>
                  <a:gd name="connsiteX3" fmla="*/ 0 w 7756680"/>
                  <a:gd name="connsiteY3" fmla="*/ 2624161 h 5481660"/>
                  <a:gd name="connsiteX4" fmla="*/ 277585 w 7756680"/>
                  <a:gd name="connsiteY4" fmla="*/ 3244645 h 5481660"/>
                  <a:gd name="connsiteX5" fmla="*/ 425150 w 7756680"/>
                  <a:gd name="connsiteY5" fmla="*/ 5172533 h 5481660"/>
                  <a:gd name="connsiteX6" fmla="*/ 3331028 w 7756680"/>
                  <a:gd name="connsiteY6" fmla="*/ 3375274 h 5481660"/>
                  <a:gd name="connsiteX7" fmla="*/ 4163785 w 7756680"/>
                  <a:gd name="connsiteY7" fmla="*/ 5481660 h 5481660"/>
                  <a:gd name="connsiteX8" fmla="*/ 3837214 w 7756680"/>
                  <a:gd name="connsiteY8" fmla="*/ 3293631 h 5481660"/>
                  <a:gd name="connsiteX9" fmla="*/ 6319764 w 7756680"/>
                  <a:gd name="connsiteY9" fmla="*/ 4976590 h 5481660"/>
                  <a:gd name="connsiteX10" fmla="*/ 7151914 w 7756680"/>
                  <a:gd name="connsiteY10" fmla="*/ 3016045 h 5481660"/>
                  <a:gd name="connsiteX11" fmla="*/ 4620985 w 7756680"/>
                  <a:gd name="connsiteY11" fmla="*/ 2967060 h 5481660"/>
                  <a:gd name="connsiteX12" fmla="*/ 7756680 w 7756680"/>
                  <a:gd name="connsiteY12" fmla="*/ 1890489 h 5481660"/>
                  <a:gd name="connsiteX13" fmla="*/ 6433457 w 7756680"/>
                  <a:gd name="connsiteY13" fmla="*/ 1628116 h 5481660"/>
                  <a:gd name="connsiteX14" fmla="*/ 5242079 w 7756680"/>
                  <a:gd name="connsiteY14" fmla="*/ 2086433 h 5481660"/>
                  <a:gd name="connsiteX15" fmla="*/ 7168243 w 7756680"/>
                  <a:gd name="connsiteY15" fmla="*/ 76903 h 5481660"/>
                  <a:gd name="connsiteX16" fmla="*/ 5144106 w 7756680"/>
                  <a:gd name="connsiteY16" fmla="*/ 437247 h 5481660"/>
                  <a:gd name="connsiteX17" fmla="*/ 3722914 w 7756680"/>
                  <a:gd name="connsiteY17" fmla="*/ 1987345 h 5481660"/>
                  <a:gd name="connsiteX18" fmla="*/ 2775856 w 7756680"/>
                  <a:gd name="connsiteY18" fmla="*/ 338159 h 5481660"/>
                  <a:gd name="connsiteX19" fmla="*/ 2677885 w 7756680"/>
                  <a:gd name="connsiteY19" fmla="*/ 1742417 h 5481660"/>
                  <a:gd name="connsiteX0" fmla="*/ 2677885 w 7756680"/>
                  <a:gd name="connsiteY0" fmla="*/ 1810268 h 5549511"/>
                  <a:gd name="connsiteX1" fmla="*/ 685799 w 7756680"/>
                  <a:gd name="connsiteY1" fmla="*/ 928525 h 5549511"/>
                  <a:gd name="connsiteX2" fmla="*/ 2873828 w 7756680"/>
                  <a:gd name="connsiteY2" fmla="*/ 2430753 h 5549511"/>
                  <a:gd name="connsiteX3" fmla="*/ 0 w 7756680"/>
                  <a:gd name="connsiteY3" fmla="*/ 2692012 h 5549511"/>
                  <a:gd name="connsiteX4" fmla="*/ 277585 w 7756680"/>
                  <a:gd name="connsiteY4" fmla="*/ 3312496 h 5549511"/>
                  <a:gd name="connsiteX5" fmla="*/ 425150 w 7756680"/>
                  <a:gd name="connsiteY5" fmla="*/ 5240384 h 5549511"/>
                  <a:gd name="connsiteX6" fmla="*/ 3331028 w 7756680"/>
                  <a:gd name="connsiteY6" fmla="*/ 3443125 h 5549511"/>
                  <a:gd name="connsiteX7" fmla="*/ 4163785 w 7756680"/>
                  <a:gd name="connsiteY7" fmla="*/ 5549511 h 5549511"/>
                  <a:gd name="connsiteX8" fmla="*/ 3837214 w 7756680"/>
                  <a:gd name="connsiteY8" fmla="*/ 3361482 h 5549511"/>
                  <a:gd name="connsiteX9" fmla="*/ 6319764 w 7756680"/>
                  <a:gd name="connsiteY9" fmla="*/ 5044441 h 5549511"/>
                  <a:gd name="connsiteX10" fmla="*/ 7151914 w 7756680"/>
                  <a:gd name="connsiteY10" fmla="*/ 3083896 h 5549511"/>
                  <a:gd name="connsiteX11" fmla="*/ 4620985 w 7756680"/>
                  <a:gd name="connsiteY11" fmla="*/ 3034911 h 5549511"/>
                  <a:gd name="connsiteX12" fmla="*/ 7756680 w 7756680"/>
                  <a:gd name="connsiteY12" fmla="*/ 1958340 h 5549511"/>
                  <a:gd name="connsiteX13" fmla="*/ 6433457 w 7756680"/>
                  <a:gd name="connsiteY13" fmla="*/ 1695967 h 5549511"/>
                  <a:gd name="connsiteX14" fmla="*/ 5242079 w 7756680"/>
                  <a:gd name="connsiteY14" fmla="*/ 2154284 h 5549511"/>
                  <a:gd name="connsiteX15" fmla="*/ 7168243 w 7756680"/>
                  <a:gd name="connsiteY15" fmla="*/ 144754 h 5549511"/>
                  <a:gd name="connsiteX16" fmla="*/ 5144106 w 7756680"/>
                  <a:gd name="connsiteY16" fmla="*/ 505098 h 5549511"/>
                  <a:gd name="connsiteX17" fmla="*/ 3722914 w 7756680"/>
                  <a:gd name="connsiteY17" fmla="*/ 2055196 h 5549511"/>
                  <a:gd name="connsiteX18" fmla="*/ 2775856 w 7756680"/>
                  <a:gd name="connsiteY18" fmla="*/ 406010 h 5549511"/>
                  <a:gd name="connsiteX19" fmla="*/ 2677885 w 7756680"/>
                  <a:gd name="connsiteY19" fmla="*/ 1810268 h 5549511"/>
                  <a:gd name="connsiteX0" fmla="*/ 2677885 w 7756680"/>
                  <a:gd name="connsiteY0" fmla="*/ 1810268 h 5549511"/>
                  <a:gd name="connsiteX1" fmla="*/ 685799 w 7756680"/>
                  <a:gd name="connsiteY1" fmla="*/ 928525 h 5549511"/>
                  <a:gd name="connsiteX2" fmla="*/ 2873828 w 7756680"/>
                  <a:gd name="connsiteY2" fmla="*/ 2430753 h 5549511"/>
                  <a:gd name="connsiteX3" fmla="*/ 0 w 7756680"/>
                  <a:gd name="connsiteY3" fmla="*/ 2692012 h 5549511"/>
                  <a:gd name="connsiteX4" fmla="*/ 277585 w 7756680"/>
                  <a:gd name="connsiteY4" fmla="*/ 3312496 h 5549511"/>
                  <a:gd name="connsiteX5" fmla="*/ 425150 w 7756680"/>
                  <a:gd name="connsiteY5" fmla="*/ 5240384 h 5549511"/>
                  <a:gd name="connsiteX6" fmla="*/ 3331028 w 7756680"/>
                  <a:gd name="connsiteY6" fmla="*/ 3443125 h 5549511"/>
                  <a:gd name="connsiteX7" fmla="*/ 4163785 w 7756680"/>
                  <a:gd name="connsiteY7" fmla="*/ 5549511 h 5549511"/>
                  <a:gd name="connsiteX8" fmla="*/ 3837214 w 7756680"/>
                  <a:gd name="connsiteY8" fmla="*/ 3361482 h 5549511"/>
                  <a:gd name="connsiteX9" fmla="*/ 6319764 w 7756680"/>
                  <a:gd name="connsiteY9" fmla="*/ 5044441 h 5549511"/>
                  <a:gd name="connsiteX10" fmla="*/ 7151914 w 7756680"/>
                  <a:gd name="connsiteY10" fmla="*/ 3083896 h 5549511"/>
                  <a:gd name="connsiteX11" fmla="*/ 4620985 w 7756680"/>
                  <a:gd name="connsiteY11" fmla="*/ 3034911 h 5549511"/>
                  <a:gd name="connsiteX12" fmla="*/ 7756680 w 7756680"/>
                  <a:gd name="connsiteY12" fmla="*/ 1958340 h 5549511"/>
                  <a:gd name="connsiteX13" fmla="*/ 6433457 w 7756680"/>
                  <a:gd name="connsiteY13" fmla="*/ 1695967 h 5549511"/>
                  <a:gd name="connsiteX14" fmla="*/ 5242079 w 7756680"/>
                  <a:gd name="connsiteY14" fmla="*/ 2154284 h 5549511"/>
                  <a:gd name="connsiteX15" fmla="*/ 7168243 w 7756680"/>
                  <a:gd name="connsiteY15" fmla="*/ 144754 h 5549511"/>
                  <a:gd name="connsiteX16" fmla="*/ 5144106 w 7756680"/>
                  <a:gd name="connsiteY16" fmla="*/ 505098 h 5549511"/>
                  <a:gd name="connsiteX17" fmla="*/ 3722914 w 7756680"/>
                  <a:gd name="connsiteY17" fmla="*/ 2055196 h 5549511"/>
                  <a:gd name="connsiteX18" fmla="*/ 3086099 w 7756680"/>
                  <a:gd name="connsiteY18" fmla="*/ 601953 h 5549511"/>
                  <a:gd name="connsiteX19" fmla="*/ 2677885 w 7756680"/>
                  <a:gd name="connsiteY19" fmla="*/ 1810268 h 5549511"/>
                  <a:gd name="connsiteX0" fmla="*/ 2677885 w 7756680"/>
                  <a:gd name="connsiteY0" fmla="*/ 1810268 h 5418882"/>
                  <a:gd name="connsiteX1" fmla="*/ 685799 w 7756680"/>
                  <a:gd name="connsiteY1" fmla="*/ 928525 h 5418882"/>
                  <a:gd name="connsiteX2" fmla="*/ 2873828 w 7756680"/>
                  <a:gd name="connsiteY2" fmla="*/ 2430753 h 5418882"/>
                  <a:gd name="connsiteX3" fmla="*/ 0 w 7756680"/>
                  <a:gd name="connsiteY3" fmla="*/ 2692012 h 5418882"/>
                  <a:gd name="connsiteX4" fmla="*/ 277585 w 7756680"/>
                  <a:gd name="connsiteY4" fmla="*/ 3312496 h 5418882"/>
                  <a:gd name="connsiteX5" fmla="*/ 425150 w 7756680"/>
                  <a:gd name="connsiteY5" fmla="*/ 5240384 h 5418882"/>
                  <a:gd name="connsiteX6" fmla="*/ 3331028 w 7756680"/>
                  <a:gd name="connsiteY6" fmla="*/ 3443125 h 5418882"/>
                  <a:gd name="connsiteX7" fmla="*/ 3543299 w 7756680"/>
                  <a:gd name="connsiteY7" fmla="*/ 5418882 h 5418882"/>
                  <a:gd name="connsiteX8" fmla="*/ 3837214 w 7756680"/>
                  <a:gd name="connsiteY8" fmla="*/ 3361482 h 5418882"/>
                  <a:gd name="connsiteX9" fmla="*/ 6319764 w 7756680"/>
                  <a:gd name="connsiteY9" fmla="*/ 5044441 h 5418882"/>
                  <a:gd name="connsiteX10" fmla="*/ 7151914 w 7756680"/>
                  <a:gd name="connsiteY10" fmla="*/ 3083896 h 5418882"/>
                  <a:gd name="connsiteX11" fmla="*/ 4620985 w 7756680"/>
                  <a:gd name="connsiteY11" fmla="*/ 3034911 h 5418882"/>
                  <a:gd name="connsiteX12" fmla="*/ 7756680 w 7756680"/>
                  <a:gd name="connsiteY12" fmla="*/ 1958340 h 5418882"/>
                  <a:gd name="connsiteX13" fmla="*/ 6433457 w 7756680"/>
                  <a:gd name="connsiteY13" fmla="*/ 1695967 h 5418882"/>
                  <a:gd name="connsiteX14" fmla="*/ 5242079 w 7756680"/>
                  <a:gd name="connsiteY14" fmla="*/ 2154284 h 5418882"/>
                  <a:gd name="connsiteX15" fmla="*/ 7168243 w 7756680"/>
                  <a:gd name="connsiteY15" fmla="*/ 144754 h 5418882"/>
                  <a:gd name="connsiteX16" fmla="*/ 5144106 w 7756680"/>
                  <a:gd name="connsiteY16" fmla="*/ 505098 h 5418882"/>
                  <a:gd name="connsiteX17" fmla="*/ 3722914 w 7756680"/>
                  <a:gd name="connsiteY17" fmla="*/ 2055196 h 5418882"/>
                  <a:gd name="connsiteX18" fmla="*/ 3086099 w 7756680"/>
                  <a:gd name="connsiteY18" fmla="*/ 601953 h 5418882"/>
                  <a:gd name="connsiteX19" fmla="*/ 2677885 w 7756680"/>
                  <a:gd name="connsiteY19" fmla="*/ 1810268 h 5418882"/>
                  <a:gd name="connsiteX0" fmla="*/ 2677885 w 7756680"/>
                  <a:gd name="connsiteY0" fmla="*/ 1810268 h 5418882"/>
                  <a:gd name="connsiteX1" fmla="*/ 685799 w 7756680"/>
                  <a:gd name="connsiteY1" fmla="*/ 928525 h 5418882"/>
                  <a:gd name="connsiteX2" fmla="*/ 2873828 w 7756680"/>
                  <a:gd name="connsiteY2" fmla="*/ 2430753 h 5418882"/>
                  <a:gd name="connsiteX3" fmla="*/ 0 w 7756680"/>
                  <a:gd name="connsiteY3" fmla="*/ 2692012 h 5418882"/>
                  <a:gd name="connsiteX4" fmla="*/ 277585 w 7756680"/>
                  <a:gd name="connsiteY4" fmla="*/ 3312496 h 5418882"/>
                  <a:gd name="connsiteX5" fmla="*/ 425150 w 7756680"/>
                  <a:gd name="connsiteY5" fmla="*/ 5240384 h 5418882"/>
                  <a:gd name="connsiteX6" fmla="*/ 3331028 w 7756680"/>
                  <a:gd name="connsiteY6" fmla="*/ 3443125 h 5418882"/>
                  <a:gd name="connsiteX7" fmla="*/ 3543299 w 7756680"/>
                  <a:gd name="connsiteY7" fmla="*/ 5418882 h 5418882"/>
                  <a:gd name="connsiteX8" fmla="*/ 3837214 w 7756680"/>
                  <a:gd name="connsiteY8" fmla="*/ 3361482 h 5418882"/>
                  <a:gd name="connsiteX9" fmla="*/ 6319764 w 7756680"/>
                  <a:gd name="connsiteY9" fmla="*/ 5044441 h 5418882"/>
                  <a:gd name="connsiteX10" fmla="*/ 7151914 w 7756680"/>
                  <a:gd name="connsiteY10" fmla="*/ 3083896 h 5418882"/>
                  <a:gd name="connsiteX11" fmla="*/ 4620985 w 7756680"/>
                  <a:gd name="connsiteY11" fmla="*/ 3034911 h 5418882"/>
                  <a:gd name="connsiteX12" fmla="*/ 7756680 w 7756680"/>
                  <a:gd name="connsiteY12" fmla="*/ 1958340 h 5418882"/>
                  <a:gd name="connsiteX13" fmla="*/ 6433457 w 7756680"/>
                  <a:gd name="connsiteY13" fmla="*/ 1695967 h 5418882"/>
                  <a:gd name="connsiteX14" fmla="*/ 5242079 w 7756680"/>
                  <a:gd name="connsiteY14" fmla="*/ 2154284 h 5418882"/>
                  <a:gd name="connsiteX15" fmla="*/ 7168243 w 7756680"/>
                  <a:gd name="connsiteY15" fmla="*/ 144754 h 5418882"/>
                  <a:gd name="connsiteX16" fmla="*/ 5144106 w 7756680"/>
                  <a:gd name="connsiteY16" fmla="*/ 505098 h 5418882"/>
                  <a:gd name="connsiteX17" fmla="*/ 3722914 w 7756680"/>
                  <a:gd name="connsiteY17" fmla="*/ 2055196 h 5418882"/>
                  <a:gd name="connsiteX18" fmla="*/ 3086099 w 7756680"/>
                  <a:gd name="connsiteY18" fmla="*/ 601953 h 5418882"/>
                  <a:gd name="connsiteX19" fmla="*/ 2677885 w 7756680"/>
                  <a:gd name="connsiteY19" fmla="*/ 1810268 h 5418882"/>
                  <a:gd name="connsiteX0" fmla="*/ 2677885 w 7756680"/>
                  <a:gd name="connsiteY0" fmla="*/ 1810268 h 5418882"/>
                  <a:gd name="connsiteX1" fmla="*/ 685799 w 7756680"/>
                  <a:gd name="connsiteY1" fmla="*/ 928525 h 5418882"/>
                  <a:gd name="connsiteX2" fmla="*/ 2873828 w 7756680"/>
                  <a:gd name="connsiteY2" fmla="*/ 2430753 h 5418882"/>
                  <a:gd name="connsiteX3" fmla="*/ 0 w 7756680"/>
                  <a:gd name="connsiteY3" fmla="*/ 2692012 h 5418882"/>
                  <a:gd name="connsiteX4" fmla="*/ 277585 w 7756680"/>
                  <a:gd name="connsiteY4" fmla="*/ 3312496 h 5418882"/>
                  <a:gd name="connsiteX5" fmla="*/ 425150 w 7756680"/>
                  <a:gd name="connsiteY5" fmla="*/ 5240384 h 5418882"/>
                  <a:gd name="connsiteX6" fmla="*/ 3331028 w 7756680"/>
                  <a:gd name="connsiteY6" fmla="*/ 3443125 h 5418882"/>
                  <a:gd name="connsiteX7" fmla="*/ 3543299 w 7756680"/>
                  <a:gd name="connsiteY7" fmla="*/ 5418882 h 5418882"/>
                  <a:gd name="connsiteX8" fmla="*/ 3837214 w 7756680"/>
                  <a:gd name="connsiteY8" fmla="*/ 3361482 h 5418882"/>
                  <a:gd name="connsiteX9" fmla="*/ 6319764 w 7756680"/>
                  <a:gd name="connsiteY9" fmla="*/ 5044441 h 5418882"/>
                  <a:gd name="connsiteX10" fmla="*/ 7151914 w 7756680"/>
                  <a:gd name="connsiteY10" fmla="*/ 3083896 h 5418882"/>
                  <a:gd name="connsiteX11" fmla="*/ 4620985 w 7756680"/>
                  <a:gd name="connsiteY11" fmla="*/ 3034911 h 5418882"/>
                  <a:gd name="connsiteX12" fmla="*/ 7756680 w 7756680"/>
                  <a:gd name="connsiteY12" fmla="*/ 1958340 h 5418882"/>
                  <a:gd name="connsiteX13" fmla="*/ 6433457 w 7756680"/>
                  <a:gd name="connsiteY13" fmla="*/ 1695967 h 5418882"/>
                  <a:gd name="connsiteX14" fmla="*/ 5242079 w 7756680"/>
                  <a:gd name="connsiteY14" fmla="*/ 2154284 h 5418882"/>
                  <a:gd name="connsiteX15" fmla="*/ 7168243 w 7756680"/>
                  <a:gd name="connsiteY15" fmla="*/ 144754 h 5418882"/>
                  <a:gd name="connsiteX16" fmla="*/ 5144106 w 7756680"/>
                  <a:gd name="connsiteY16" fmla="*/ 505098 h 5418882"/>
                  <a:gd name="connsiteX17" fmla="*/ 3722914 w 7756680"/>
                  <a:gd name="connsiteY17" fmla="*/ 2055196 h 5418882"/>
                  <a:gd name="connsiteX18" fmla="*/ 3086099 w 7756680"/>
                  <a:gd name="connsiteY18" fmla="*/ 601953 h 5418882"/>
                  <a:gd name="connsiteX19" fmla="*/ 2677885 w 7756680"/>
                  <a:gd name="connsiteY19" fmla="*/ 1810268 h 5418882"/>
                  <a:gd name="connsiteX0" fmla="*/ 2677885 w 7756680"/>
                  <a:gd name="connsiteY0" fmla="*/ 1810268 h 5565839"/>
                  <a:gd name="connsiteX1" fmla="*/ 685799 w 7756680"/>
                  <a:gd name="connsiteY1" fmla="*/ 928525 h 5565839"/>
                  <a:gd name="connsiteX2" fmla="*/ 2873828 w 7756680"/>
                  <a:gd name="connsiteY2" fmla="*/ 2430753 h 5565839"/>
                  <a:gd name="connsiteX3" fmla="*/ 0 w 7756680"/>
                  <a:gd name="connsiteY3" fmla="*/ 2692012 h 5565839"/>
                  <a:gd name="connsiteX4" fmla="*/ 277585 w 7756680"/>
                  <a:gd name="connsiteY4" fmla="*/ 3312496 h 5565839"/>
                  <a:gd name="connsiteX5" fmla="*/ 425150 w 7756680"/>
                  <a:gd name="connsiteY5" fmla="*/ 5240384 h 5565839"/>
                  <a:gd name="connsiteX6" fmla="*/ 3331028 w 7756680"/>
                  <a:gd name="connsiteY6" fmla="*/ 3443125 h 5565839"/>
                  <a:gd name="connsiteX7" fmla="*/ 2645227 w 7756680"/>
                  <a:gd name="connsiteY7" fmla="*/ 5565839 h 5565839"/>
                  <a:gd name="connsiteX8" fmla="*/ 3837214 w 7756680"/>
                  <a:gd name="connsiteY8" fmla="*/ 3361482 h 5565839"/>
                  <a:gd name="connsiteX9" fmla="*/ 6319764 w 7756680"/>
                  <a:gd name="connsiteY9" fmla="*/ 5044441 h 5565839"/>
                  <a:gd name="connsiteX10" fmla="*/ 7151914 w 7756680"/>
                  <a:gd name="connsiteY10" fmla="*/ 3083896 h 5565839"/>
                  <a:gd name="connsiteX11" fmla="*/ 4620985 w 7756680"/>
                  <a:gd name="connsiteY11" fmla="*/ 3034911 h 5565839"/>
                  <a:gd name="connsiteX12" fmla="*/ 7756680 w 7756680"/>
                  <a:gd name="connsiteY12" fmla="*/ 1958340 h 5565839"/>
                  <a:gd name="connsiteX13" fmla="*/ 6433457 w 7756680"/>
                  <a:gd name="connsiteY13" fmla="*/ 1695967 h 5565839"/>
                  <a:gd name="connsiteX14" fmla="*/ 5242079 w 7756680"/>
                  <a:gd name="connsiteY14" fmla="*/ 2154284 h 5565839"/>
                  <a:gd name="connsiteX15" fmla="*/ 7168243 w 7756680"/>
                  <a:gd name="connsiteY15" fmla="*/ 144754 h 5565839"/>
                  <a:gd name="connsiteX16" fmla="*/ 5144106 w 7756680"/>
                  <a:gd name="connsiteY16" fmla="*/ 505098 h 5565839"/>
                  <a:gd name="connsiteX17" fmla="*/ 3722914 w 7756680"/>
                  <a:gd name="connsiteY17" fmla="*/ 2055196 h 5565839"/>
                  <a:gd name="connsiteX18" fmla="*/ 3086099 w 7756680"/>
                  <a:gd name="connsiteY18" fmla="*/ 601953 h 5565839"/>
                  <a:gd name="connsiteX19" fmla="*/ 2677885 w 7756680"/>
                  <a:gd name="connsiteY19" fmla="*/ 1810268 h 5565839"/>
                  <a:gd name="connsiteX0" fmla="*/ 2677885 w 7756680"/>
                  <a:gd name="connsiteY0" fmla="*/ 1810268 h 5565839"/>
                  <a:gd name="connsiteX1" fmla="*/ 685799 w 7756680"/>
                  <a:gd name="connsiteY1" fmla="*/ 928525 h 5565839"/>
                  <a:gd name="connsiteX2" fmla="*/ 2873828 w 7756680"/>
                  <a:gd name="connsiteY2" fmla="*/ 2430753 h 5565839"/>
                  <a:gd name="connsiteX3" fmla="*/ 0 w 7756680"/>
                  <a:gd name="connsiteY3" fmla="*/ 2692012 h 5565839"/>
                  <a:gd name="connsiteX4" fmla="*/ 277585 w 7756680"/>
                  <a:gd name="connsiteY4" fmla="*/ 3312496 h 5565839"/>
                  <a:gd name="connsiteX5" fmla="*/ 425150 w 7756680"/>
                  <a:gd name="connsiteY5" fmla="*/ 5240384 h 5565839"/>
                  <a:gd name="connsiteX6" fmla="*/ 3331028 w 7756680"/>
                  <a:gd name="connsiteY6" fmla="*/ 3443125 h 5565839"/>
                  <a:gd name="connsiteX7" fmla="*/ 2645227 w 7756680"/>
                  <a:gd name="connsiteY7" fmla="*/ 5565839 h 5565839"/>
                  <a:gd name="connsiteX8" fmla="*/ 3837214 w 7756680"/>
                  <a:gd name="connsiteY8" fmla="*/ 3361482 h 5565839"/>
                  <a:gd name="connsiteX9" fmla="*/ 6319764 w 7756680"/>
                  <a:gd name="connsiteY9" fmla="*/ 5044441 h 5565839"/>
                  <a:gd name="connsiteX10" fmla="*/ 7151914 w 7756680"/>
                  <a:gd name="connsiteY10" fmla="*/ 3083896 h 5565839"/>
                  <a:gd name="connsiteX11" fmla="*/ 4620985 w 7756680"/>
                  <a:gd name="connsiteY11" fmla="*/ 3034911 h 5565839"/>
                  <a:gd name="connsiteX12" fmla="*/ 7756680 w 7756680"/>
                  <a:gd name="connsiteY12" fmla="*/ 1958340 h 5565839"/>
                  <a:gd name="connsiteX13" fmla="*/ 6433457 w 7756680"/>
                  <a:gd name="connsiteY13" fmla="*/ 1695967 h 5565839"/>
                  <a:gd name="connsiteX14" fmla="*/ 5242079 w 7756680"/>
                  <a:gd name="connsiteY14" fmla="*/ 2154284 h 5565839"/>
                  <a:gd name="connsiteX15" fmla="*/ 7168243 w 7756680"/>
                  <a:gd name="connsiteY15" fmla="*/ 144754 h 5565839"/>
                  <a:gd name="connsiteX16" fmla="*/ 5144106 w 7756680"/>
                  <a:gd name="connsiteY16" fmla="*/ 505098 h 5565839"/>
                  <a:gd name="connsiteX17" fmla="*/ 3722914 w 7756680"/>
                  <a:gd name="connsiteY17" fmla="*/ 2055196 h 5565839"/>
                  <a:gd name="connsiteX18" fmla="*/ 3086099 w 7756680"/>
                  <a:gd name="connsiteY18" fmla="*/ 601953 h 5565839"/>
                  <a:gd name="connsiteX19" fmla="*/ 2677885 w 7756680"/>
                  <a:gd name="connsiteY19" fmla="*/ 1810268 h 5565839"/>
                  <a:gd name="connsiteX0" fmla="*/ 2677885 w 7756680"/>
                  <a:gd name="connsiteY0" fmla="*/ 1810268 h 5565839"/>
                  <a:gd name="connsiteX1" fmla="*/ 685799 w 7756680"/>
                  <a:gd name="connsiteY1" fmla="*/ 928525 h 5565839"/>
                  <a:gd name="connsiteX2" fmla="*/ 2873828 w 7756680"/>
                  <a:gd name="connsiteY2" fmla="*/ 2430753 h 5565839"/>
                  <a:gd name="connsiteX3" fmla="*/ 0 w 7756680"/>
                  <a:gd name="connsiteY3" fmla="*/ 2692012 h 5565839"/>
                  <a:gd name="connsiteX4" fmla="*/ 277585 w 7756680"/>
                  <a:gd name="connsiteY4" fmla="*/ 3312496 h 5565839"/>
                  <a:gd name="connsiteX5" fmla="*/ 425150 w 7756680"/>
                  <a:gd name="connsiteY5" fmla="*/ 5240384 h 5565839"/>
                  <a:gd name="connsiteX6" fmla="*/ 3331028 w 7756680"/>
                  <a:gd name="connsiteY6" fmla="*/ 3443125 h 5565839"/>
                  <a:gd name="connsiteX7" fmla="*/ 2645227 w 7756680"/>
                  <a:gd name="connsiteY7" fmla="*/ 5565839 h 5565839"/>
                  <a:gd name="connsiteX8" fmla="*/ 3837214 w 7756680"/>
                  <a:gd name="connsiteY8" fmla="*/ 3361482 h 5565839"/>
                  <a:gd name="connsiteX9" fmla="*/ 6319764 w 7756680"/>
                  <a:gd name="connsiteY9" fmla="*/ 5044441 h 5565839"/>
                  <a:gd name="connsiteX10" fmla="*/ 7151914 w 7756680"/>
                  <a:gd name="connsiteY10" fmla="*/ 3083896 h 5565839"/>
                  <a:gd name="connsiteX11" fmla="*/ 4620985 w 7756680"/>
                  <a:gd name="connsiteY11" fmla="*/ 3034911 h 5565839"/>
                  <a:gd name="connsiteX12" fmla="*/ 7756680 w 7756680"/>
                  <a:gd name="connsiteY12" fmla="*/ 1958340 h 5565839"/>
                  <a:gd name="connsiteX13" fmla="*/ 6433457 w 7756680"/>
                  <a:gd name="connsiteY13" fmla="*/ 1695967 h 5565839"/>
                  <a:gd name="connsiteX14" fmla="*/ 5242079 w 7756680"/>
                  <a:gd name="connsiteY14" fmla="*/ 2154284 h 5565839"/>
                  <a:gd name="connsiteX15" fmla="*/ 7168243 w 7756680"/>
                  <a:gd name="connsiteY15" fmla="*/ 144754 h 5565839"/>
                  <a:gd name="connsiteX16" fmla="*/ 5144106 w 7756680"/>
                  <a:gd name="connsiteY16" fmla="*/ 505098 h 5565839"/>
                  <a:gd name="connsiteX17" fmla="*/ 3722914 w 7756680"/>
                  <a:gd name="connsiteY17" fmla="*/ 2055196 h 5565839"/>
                  <a:gd name="connsiteX18" fmla="*/ 3086099 w 7756680"/>
                  <a:gd name="connsiteY18" fmla="*/ 601953 h 5565839"/>
                  <a:gd name="connsiteX19" fmla="*/ 2677885 w 7756680"/>
                  <a:gd name="connsiteY19" fmla="*/ 1810268 h 5565839"/>
                  <a:gd name="connsiteX0" fmla="*/ 2677885 w 7756680"/>
                  <a:gd name="connsiteY0" fmla="*/ 1810268 h 5663810"/>
                  <a:gd name="connsiteX1" fmla="*/ 685799 w 7756680"/>
                  <a:gd name="connsiteY1" fmla="*/ 928525 h 5663810"/>
                  <a:gd name="connsiteX2" fmla="*/ 2873828 w 7756680"/>
                  <a:gd name="connsiteY2" fmla="*/ 2430753 h 5663810"/>
                  <a:gd name="connsiteX3" fmla="*/ 0 w 7756680"/>
                  <a:gd name="connsiteY3" fmla="*/ 2692012 h 5663810"/>
                  <a:gd name="connsiteX4" fmla="*/ 277585 w 7756680"/>
                  <a:gd name="connsiteY4" fmla="*/ 3312496 h 5663810"/>
                  <a:gd name="connsiteX5" fmla="*/ 425150 w 7756680"/>
                  <a:gd name="connsiteY5" fmla="*/ 5240384 h 5663810"/>
                  <a:gd name="connsiteX6" fmla="*/ 3331028 w 7756680"/>
                  <a:gd name="connsiteY6" fmla="*/ 3443125 h 5663810"/>
                  <a:gd name="connsiteX7" fmla="*/ 2449284 w 7756680"/>
                  <a:gd name="connsiteY7" fmla="*/ 5663810 h 5663810"/>
                  <a:gd name="connsiteX8" fmla="*/ 3837214 w 7756680"/>
                  <a:gd name="connsiteY8" fmla="*/ 3361482 h 5663810"/>
                  <a:gd name="connsiteX9" fmla="*/ 6319764 w 7756680"/>
                  <a:gd name="connsiteY9" fmla="*/ 5044441 h 5663810"/>
                  <a:gd name="connsiteX10" fmla="*/ 7151914 w 7756680"/>
                  <a:gd name="connsiteY10" fmla="*/ 3083896 h 5663810"/>
                  <a:gd name="connsiteX11" fmla="*/ 4620985 w 7756680"/>
                  <a:gd name="connsiteY11" fmla="*/ 3034911 h 5663810"/>
                  <a:gd name="connsiteX12" fmla="*/ 7756680 w 7756680"/>
                  <a:gd name="connsiteY12" fmla="*/ 1958340 h 5663810"/>
                  <a:gd name="connsiteX13" fmla="*/ 6433457 w 7756680"/>
                  <a:gd name="connsiteY13" fmla="*/ 1695967 h 5663810"/>
                  <a:gd name="connsiteX14" fmla="*/ 5242079 w 7756680"/>
                  <a:gd name="connsiteY14" fmla="*/ 2154284 h 5663810"/>
                  <a:gd name="connsiteX15" fmla="*/ 7168243 w 7756680"/>
                  <a:gd name="connsiteY15" fmla="*/ 144754 h 5663810"/>
                  <a:gd name="connsiteX16" fmla="*/ 5144106 w 7756680"/>
                  <a:gd name="connsiteY16" fmla="*/ 505098 h 5663810"/>
                  <a:gd name="connsiteX17" fmla="*/ 3722914 w 7756680"/>
                  <a:gd name="connsiteY17" fmla="*/ 2055196 h 5663810"/>
                  <a:gd name="connsiteX18" fmla="*/ 3086099 w 7756680"/>
                  <a:gd name="connsiteY18" fmla="*/ 601953 h 5663810"/>
                  <a:gd name="connsiteX19" fmla="*/ 2677885 w 7756680"/>
                  <a:gd name="connsiteY19" fmla="*/ 1810268 h 5663810"/>
                  <a:gd name="connsiteX0" fmla="*/ 2677885 w 7756680"/>
                  <a:gd name="connsiteY0" fmla="*/ 1729888 h 5583430"/>
                  <a:gd name="connsiteX1" fmla="*/ 685799 w 7756680"/>
                  <a:gd name="connsiteY1" fmla="*/ 848145 h 5583430"/>
                  <a:gd name="connsiteX2" fmla="*/ 2873828 w 7756680"/>
                  <a:gd name="connsiteY2" fmla="*/ 2350373 h 5583430"/>
                  <a:gd name="connsiteX3" fmla="*/ 0 w 7756680"/>
                  <a:gd name="connsiteY3" fmla="*/ 2611632 h 5583430"/>
                  <a:gd name="connsiteX4" fmla="*/ 277585 w 7756680"/>
                  <a:gd name="connsiteY4" fmla="*/ 3232116 h 5583430"/>
                  <a:gd name="connsiteX5" fmla="*/ 425150 w 7756680"/>
                  <a:gd name="connsiteY5" fmla="*/ 5160004 h 5583430"/>
                  <a:gd name="connsiteX6" fmla="*/ 3331028 w 7756680"/>
                  <a:gd name="connsiteY6" fmla="*/ 3362745 h 5583430"/>
                  <a:gd name="connsiteX7" fmla="*/ 2449284 w 7756680"/>
                  <a:gd name="connsiteY7" fmla="*/ 5583430 h 5583430"/>
                  <a:gd name="connsiteX8" fmla="*/ 3837214 w 7756680"/>
                  <a:gd name="connsiteY8" fmla="*/ 3281102 h 5583430"/>
                  <a:gd name="connsiteX9" fmla="*/ 6319764 w 7756680"/>
                  <a:gd name="connsiteY9" fmla="*/ 4964061 h 5583430"/>
                  <a:gd name="connsiteX10" fmla="*/ 7151914 w 7756680"/>
                  <a:gd name="connsiteY10" fmla="*/ 3003516 h 5583430"/>
                  <a:gd name="connsiteX11" fmla="*/ 4620985 w 7756680"/>
                  <a:gd name="connsiteY11" fmla="*/ 2954531 h 5583430"/>
                  <a:gd name="connsiteX12" fmla="*/ 7756680 w 7756680"/>
                  <a:gd name="connsiteY12" fmla="*/ 1877960 h 5583430"/>
                  <a:gd name="connsiteX13" fmla="*/ 6433457 w 7756680"/>
                  <a:gd name="connsiteY13" fmla="*/ 1615587 h 5583430"/>
                  <a:gd name="connsiteX14" fmla="*/ 5242079 w 7756680"/>
                  <a:gd name="connsiteY14" fmla="*/ 2073904 h 5583430"/>
                  <a:gd name="connsiteX15" fmla="*/ 7168243 w 7756680"/>
                  <a:gd name="connsiteY15" fmla="*/ 64374 h 5583430"/>
                  <a:gd name="connsiteX16" fmla="*/ 5291064 w 7756680"/>
                  <a:gd name="connsiteY16" fmla="*/ 800276 h 5583430"/>
                  <a:gd name="connsiteX17" fmla="*/ 3722914 w 7756680"/>
                  <a:gd name="connsiteY17" fmla="*/ 1974816 h 5583430"/>
                  <a:gd name="connsiteX18" fmla="*/ 3086099 w 7756680"/>
                  <a:gd name="connsiteY18" fmla="*/ 521573 h 5583430"/>
                  <a:gd name="connsiteX19" fmla="*/ 2677885 w 7756680"/>
                  <a:gd name="connsiteY19" fmla="*/ 1729888 h 5583430"/>
                  <a:gd name="connsiteX0" fmla="*/ 2677885 w 7756680"/>
                  <a:gd name="connsiteY0" fmla="*/ 1729888 h 5583430"/>
                  <a:gd name="connsiteX1" fmla="*/ 685799 w 7756680"/>
                  <a:gd name="connsiteY1" fmla="*/ 848145 h 5583430"/>
                  <a:gd name="connsiteX2" fmla="*/ 2873828 w 7756680"/>
                  <a:gd name="connsiteY2" fmla="*/ 2350373 h 5583430"/>
                  <a:gd name="connsiteX3" fmla="*/ 0 w 7756680"/>
                  <a:gd name="connsiteY3" fmla="*/ 2611632 h 5583430"/>
                  <a:gd name="connsiteX4" fmla="*/ 277585 w 7756680"/>
                  <a:gd name="connsiteY4" fmla="*/ 3232116 h 5583430"/>
                  <a:gd name="connsiteX5" fmla="*/ 425150 w 7756680"/>
                  <a:gd name="connsiteY5" fmla="*/ 5160004 h 5583430"/>
                  <a:gd name="connsiteX6" fmla="*/ 3086100 w 7756680"/>
                  <a:gd name="connsiteY6" fmla="*/ 2742259 h 5583430"/>
                  <a:gd name="connsiteX7" fmla="*/ 2449284 w 7756680"/>
                  <a:gd name="connsiteY7" fmla="*/ 5583430 h 5583430"/>
                  <a:gd name="connsiteX8" fmla="*/ 3837214 w 7756680"/>
                  <a:gd name="connsiteY8" fmla="*/ 3281102 h 5583430"/>
                  <a:gd name="connsiteX9" fmla="*/ 6319764 w 7756680"/>
                  <a:gd name="connsiteY9" fmla="*/ 4964061 h 5583430"/>
                  <a:gd name="connsiteX10" fmla="*/ 7151914 w 7756680"/>
                  <a:gd name="connsiteY10" fmla="*/ 3003516 h 5583430"/>
                  <a:gd name="connsiteX11" fmla="*/ 4620985 w 7756680"/>
                  <a:gd name="connsiteY11" fmla="*/ 2954531 h 5583430"/>
                  <a:gd name="connsiteX12" fmla="*/ 7756680 w 7756680"/>
                  <a:gd name="connsiteY12" fmla="*/ 1877960 h 5583430"/>
                  <a:gd name="connsiteX13" fmla="*/ 6433457 w 7756680"/>
                  <a:gd name="connsiteY13" fmla="*/ 1615587 h 5583430"/>
                  <a:gd name="connsiteX14" fmla="*/ 5242079 w 7756680"/>
                  <a:gd name="connsiteY14" fmla="*/ 2073904 h 5583430"/>
                  <a:gd name="connsiteX15" fmla="*/ 7168243 w 7756680"/>
                  <a:gd name="connsiteY15" fmla="*/ 64374 h 5583430"/>
                  <a:gd name="connsiteX16" fmla="*/ 5291064 w 7756680"/>
                  <a:gd name="connsiteY16" fmla="*/ 800276 h 5583430"/>
                  <a:gd name="connsiteX17" fmla="*/ 3722914 w 7756680"/>
                  <a:gd name="connsiteY17" fmla="*/ 1974816 h 5583430"/>
                  <a:gd name="connsiteX18" fmla="*/ 3086099 w 7756680"/>
                  <a:gd name="connsiteY18" fmla="*/ 521573 h 5583430"/>
                  <a:gd name="connsiteX19" fmla="*/ 2677885 w 7756680"/>
                  <a:gd name="connsiteY19" fmla="*/ 1729888 h 5583430"/>
                  <a:gd name="connsiteX0" fmla="*/ 2677885 w 7756680"/>
                  <a:gd name="connsiteY0" fmla="*/ 1729888 h 5583430"/>
                  <a:gd name="connsiteX1" fmla="*/ 685799 w 7756680"/>
                  <a:gd name="connsiteY1" fmla="*/ 848145 h 5583430"/>
                  <a:gd name="connsiteX2" fmla="*/ 2873828 w 7756680"/>
                  <a:gd name="connsiteY2" fmla="*/ 2350373 h 5583430"/>
                  <a:gd name="connsiteX3" fmla="*/ 0 w 7756680"/>
                  <a:gd name="connsiteY3" fmla="*/ 2611632 h 5583430"/>
                  <a:gd name="connsiteX4" fmla="*/ 277585 w 7756680"/>
                  <a:gd name="connsiteY4" fmla="*/ 3232116 h 5583430"/>
                  <a:gd name="connsiteX5" fmla="*/ 425150 w 7756680"/>
                  <a:gd name="connsiteY5" fmla="*/ 5160004 h 5583430"/>
                  <a:gd name="connsiteX6" fmla="*/ 3086100 w 7756680"/>
                  <a:gd name="connsiteY6" fmla="*/ 2742259 h 5583430"/>
                  <a:gd name="connsiteX7" fmla="*/ 2449284 w 7756680"/>
                  <a:gd name="connsiteY7" fmla="*/ 5583430 h 5583430"/>
                  <a:gd name="connsiteX8" fmla="*/ 3837214 w 7756680"/>
                  <a:gd name="connsiteY8" fmla="*/ 3281102 h 5583430"/>
                  <a:gd name="connsiteX9" fmla="*/ 6319764 w 7756680"/>
                  <a:gd name="connsiteY9" fmla="*/ 4964061 h 5583430"/>
                  <a:gd name="connsiteX10" fmla="*/ 7151914 w 7756680"/>
                  <a:gd name="connsiteY10" fmla="*/ 3003516 h 5583430"/>
                  <a:gd name="connsiteX11" fmla="*/ 4620985 w 7756680"/>
                  <a:gd name="connsiteY11" fmla="*/ 2954531 h 5583430"/>
                  <a:gd name="connsiteX12" fmla="*/ 7756680 w 7756680"/>
                  <a:gd name="connsiteY12" fmla="*/ 1877960 h 5583430"/>
                  <a:gd name="connsiteX13" fmla="*/ 6433457 w 7756680"/>
                  <a:gd name="connsiteY13" fmla="*/ 1615587 h 5583430"/>
                  <a:gd name="connsiteX14" fmla="*/ 5242079 w 7756680"/>
                  <a:gd name="connsiteY14" fmla="*/ 2073904 h 5583430"/>
                  <a:gd name="connsiteX15" fmla="*/ 7168243 w 7756680"/>
                  <a:gd name="connsiteY15" fmla="*/ 64374 h 5583430"/>
                  <a:gd name="connsiteX16" fmla="*/ 5291064 w 7756680"/>
                  <a:gd name="connsiteY16" fmla="*/ 800276 h 5583430"/>
                  <a:gd name="connsiteX17" fmla="*/ 3722914 w 7756680"/>
                  <a:gd name="connsiteY17" fmla="*/ 1974816 h 5583430"/>
                  <a:gd name="connsiteX18" fmla="*/ 3086099 w 7756680"/>
                  <a:gd name="connsiteY18" fmla="*/ 521573 h 5583430"/>
                  <a:gd name="connsiteX19" fmla="*/ 2677885 w 7756680"/>
                  <a:gd name="connsiteY19" fmla="*/ 1729888 h 5583430"/>
                  <a:gd name="connsiteX0" fmla="*/ 2677885 w 7756680"/>
                  <a:gd name="connsiteY0" fmla="*/ 1729888 h 5583430"/>
                  <a:gd name="connsiteX1" fmla="*/ 685799 w 7756680"/>
                  <a:gd name="connsiteY1" fmla="*/ 848145 h 5583430"/>
                  <a:gd name="connsiteX2" fmla="*/ 2873828 w 7756680"/>
                  <a:gd name="connsiteY2" fmla="*/ 2350373 h 5583430"/>
                  <a:gd name="connsiteX3" fmla="*/ 0 w 7756680"/>
                  <a:gd name="connsiteY3" fmla="*/ 2611632 h 5583430"/>
                  <a:gd name="connsiteX4" fmla="*/ 277585 w 7756680"/>
                  <a:gd name="connsiteY4" fmla="*/ 3232116 h 5583430"/>
                  <a:gd name="connsiteX5" fmla="*/ 506793 w 7756680"/>
                  <a:gd name="connsiteY5" fmla="*/ 4327247 h 5583430"/>
                  <a:gd name="connsiteX6" fmla="*/ 3086100 w 7756680"/>
                  <a:gd name="connsiteY6" fmla="*/ 2742259 h 5583430"/>
                  <a:gd name="connsiteX7" fmla="*/ 2449284 w 7756680"/>
                  <a:gd name="connsiteY7" fmla="*/ 5583430 h 5583430"/>
                  <a:gd name="connsiteX8" fmla="*/ 3837214 w 7756680"/>
                  <a:gd name="connsiteY8" fmla="*/ 3281102 h 5583430"/>
                  <a:gd name="connsiteX9" fmla="*/ 6319764 w 7756680"/>
                  <a:gd name="connsiteY9" fmla="*/ 4964061 h 5583430"/>
                  <a:gd name="connsiteX10" fmla="*/ 7151914 w 7756680"/>
                  <a:gd name="connsiteY10" fmla="*/ 3003516 h 5583430"/>
                  <a:gd name="connsiteX11" fmla="*/ 4620985 w 7756680"/>
                  <a:gd name="connsiteY11" fmla="*/ 2954531 h 5583430"/>
                  <a:gd name="connsiteX12" fmla="*/ 7756680 w 7756680"/>
                  <a:gd name="connsiteY12" fmla="*/ 1877960 h 5583430"/>
                  <a:gd name="connsiteX13" fmla="*/ 6433457 w 7756680"/>
                  <a:gd name="connsiteY13" fmla="*/ 1615587 h 5583430"/>
                  <a:gd name="connsiteX14" fmla="*/ 5242079 w 7756680"/>
                  <a:gd name="connsiteY14" fmla="*/ 2073904 h 5583430"/>
                  <a:gd name="connsiteX15" fmla="*/ 7168243 w 7756680"/>
                  <a:gd name="connsiteY15" fmla="*/ 64374 h 5583430"/>
                  <a:gd name="connsiteX16" fmla="*/ 5291064 w 7756680"/>
                  <a:gd name="connsiteY16" fmla="*/ 800276 h 5583430"/>
                  <a:gd name="connsiteX17" fmla="*/ 3722914 w 7756680"/>
                  <a:gd name="connsiteY17" fmla="*/ 1974816 h 5583430"/>
                  <a:gd name="connsiteX18" fmla="*/ 3086099 w 7756680"/>
                  <a:gd name="connsiteY18" fmla="*/ 521573 h 5583430"/>
                  <a:gd name="connsiteX19" fmla="*/ 2677885 w 7756680"/>
                  <a:gd name="connsiteY19" fmla="*/ 1729888 h 5583430"/>
                  <a:gd name="connsiteX0" fmla="*/ 2677885 w 7756680"/>
                  <a:gd name="connsiteY0" fmla="*/ 1729888 h 5583430"/>
                  <a:gd name="connsiteX1" fmla="*/ 685799 w 7756680"/>
                  <a:gd name="connsiteY1" fmla="*/ 848145 h 5583430"/>
                  <a:gd name="connsiteX2" fmla="*/ 2873828 w 7756680"/>
                  <a:gd name="connsiteY2" fmla="*/ 2350373 h 5583430"/>
                  <a:gd name="connsiteX3" fmla="*/ 0 w 7756680"/>
                  <a:gd name="connsiteY3" fmla="*/ 2611632 h 5583430"/>
                  <a:gd name="connsiteX4" fmla="*/ 277585 w 7756680"/>
                  <a:gd name="connsiteY4" fmla="*/ 3232116 h 5583430"/>
                  <a:gd name="connsiteX5" fmla="*/ 506793 w 7756680"/>
                  <a:gd name="connsiteY5" fmla="*/ 4327247 h 5583430"/>
                  <a:gd name="connsiteX6" fmla="*/ 3086100 w 7756680"/>
                  <a:gd name="connsiteY6" fmla="*/ 2742259 h 5583430"/>
                  <a:gd name="connsiteX7" fmla="*/ 2449284 w 7756680"/>
                  <a:gd name="connsiteY7" fmla="*/ 5583430 h 5583430"/>
                  <a:gd name="connsiteX8" fmla="*/ 3837214 w 7756680"/>
                  <a:gd name="connsiteY8" fmla="*/ 3281102 h 5583430"/>
                  <a:gd name="connsiteX9" fmla="*/ 6319764 w 7756680"/>
                  <a:gd name="connsiteY9" fmla="*/ 4964061 h 5583430"/>
                  <a:gd name="connsiteX10" fmla="*/ 7151914 w 7756680"/>
                  <a:gd name="connsiteY10" fmla="*/ 3003516 h 5583430"/>
                  <a:gd name="connsiteX11" fmla="*/ 4620985 w 7756680"/>
                  <a:gd name="connsiteY11" fmla="*/ 2954531 h 5583430"/>
                  <a:gd name="connsiteX12" fmla="*/ 7756680 w 7756680"/>
                  <a:gd name="connsiteY12" fmla="*/ 1877960 h 5583430"/>
                  <a:gd name="connsiteX13" fmla="*/ 6433457 w 7756680"/>
                  <a:gd name="connsiteY13" fmla="*/ 1615587 h 5583430"/>
                  <a:gd name="connsiteX14" fmla="*/ 5242079 w 7756680"/>
                  <a:gd name="connsiteY14" fmla="*/ 2073904 h 5583430"/>
                  <a:gd name="connsiteX15" fmla="*/ 7168243 w 7756680"/>
                  <a:gd name="connsiteY15" fmla="*/ 64374 h 5583430"/>
                  <a:gd name="connsiteX16" fmla="*/ 5291064 w 7756680"/>
                  <a:gd name="connsiteY16" fmla="*/ 800276 h 5583430"/>
                  <a:gd name="connsiteX17" fmla="*/ 3722914 w 7756680"/>
                  <a:gd name="connsiteY17" fmla="*/ 1974816 h 5583430"/>
                  <a:gd name="connsiteX18" fmla="*/ 3086099 w 7756680"/>
                  <a:gd name="connsiteY18" fmla="*/ 521573 h 5583430"/>
                  <a:gd name="connsiteX19" fmla="*/ 2677885 w 7756680"/>
                  <a:gd name="connsiteY19" fmla="*/ 1729888 h 5583430"/>
                  <a:gd name="connsiteX0" fmla="*/ 2795436 w 7874231"/>
                  <a:gd name="connsiteY0" fmla="*/ 1729888 h 5583430"/>
                  <a:gd name="connsiteX1" fmla="*/ 803350 w 7874231"/>
                  <a:gd name="connsiteY1" fmla="*/ 848145 h 5583430"/>
                  <a:gd name="connsiteX2" fmla="*/ 2991379 w 7874231"/>
                  <a:gd name="connsiteY2" fmla="*/ 2350373 h 5583430"/>
                  <a:gd name="connsiteX3" fmla="*/ 117551 w 7874231"/>
                  <a:gd name="connsiteY3" fmla="*/ 2611632 h 5583430"/>
                  <a:gd name="connsiteX4" fmla="*/ 395136 w 7874231"/>
                  <a:gd name="connsiteY4" fmla="*/ 3232116 h 5583430"/>
                  <a:gd name="connsiteX5" fmla="*/ 624344 w 7874231"/>
                  <a:gd name="connsiteY5" fmla="*/ 4327247 h 5583430"/>
                  <a:gd name="connsiteX6" fmla="*/ 3203651 w 7874231"/>
                  <a:gd name="connsiteY6" fmla="*/ 2742259 h 5583430"/>
                  <a:gd name="connsiteX7" fmla="*/ 2566835 w 7874231"/>
                  <a:gd name="connsiteY7" fmla="*/ 5583430 h 5583430"/>
                  <a:gd name="connsiteX8" fmla="*/ 3954765 w 7874231"/>
                  <a:gd name="connsiteY8" fmla="*/ 3281102 h 5583430"/>
                  <a:gd name="connsiteX9" fmla="*/ 6437315 w 7874231"/>
                  <a:gd name="connsiteY9" fmla="*/ 4964061 h 5583430"/>
                  <a:gd name="connsiteX10" fmla="*/ 7269465 w 7874231"/>
                  <a:gd name="connsiteY10" fmla="*/ 3003516 h 5583430"/>
                  <a:gd name="connsiteX11" fmla="*/ 4738536 w 7874231"/>
                  <a:gd name="connsiteY11" fmla="*/ 2954531 h 5583430"/>
                  <a:gd name="connsiteX12" fmla="*/ 7874231 w 7874231"/>
                  <a:gd name="connsiteY12" fmla="*/ 1877960 h 5583430"/>
                  <a:gd name="connsiteX13" fmla="*/ 6551008 w 7874231"/>
                  <a:gd name="connsiteY13" fmla="*/ 1615587 h 5583430"/>
                  <a:gd name="connsiteX14" fmla="*/ 5359630 w 7874231"/>
                  <a:gd name="connsiteY14" fmla="*/ 2073904 h 5583430"/>
                  <a:gd name="connsiteX15" fmla="*/ 7285794 w 7874231"/>
                  <a:gd name="connsiteY15" fmla="*/ 64374 h 5583430"/>
                  <a:gd name="connsiteX16" fmla="*/ 5408615 w 7874231"/>
                  <a:gd name="connsiteY16" fmla="*/ 800276 h 5583430"/>
                  <a:gd name="connsiteX17" fmla="*/ 3840465 w 7874231"/>
                  <a:gd name="connsiteY17" fmla="*/ 1974816 h 5583430"/>
                  <a:gd name="connsiteX18" fmla="*/ 3203650 w 7874231"/>
                  <a:gd name="connsiteY18" fmla="*/ 521573 h 5583430"/>
                  <a:gd name="connsiteX19" fmla="*/ 2795436 w 7874231"/>
                  <a:gd name="connsiteY19" fmla="*/ 1729888 h 5583430"/>
                  <a:gd name="connsiteX0" fmla="*/ 3111219 w 8190014"/>
                  <a:gd name="connsiteY0" fmla="*/ 1729888 h 5583430"/>
                  <a:gd name="connsiteX1" fmla="*/ 1119133 w 8190014"/>
                  <a:gd name="connsiteY1" fmla="*/ 848145 h 5583430"/>
                  <a:gd name="connsiteX2" fmla="*/ 3307162 w 8190014"/>
                  <a:gd name="connsiteY2" fmla="*/ 2350373 h 5583430"/>
                  <a:gd name="connsiteX3" fmla="*/ 433334 w 8190014"/>
                  <a:gd name="connsiteY3" fmla="*/ 2611632 h 5583430"/>
                  <a:gd name="connsiteX4" fmla="*/ 710919 w 8190014"/>
                  <a:gd name="connsiteY4" fmla="*/ 3232116 h 5583430"/>
                  <a:gd name="connsiteX5" fmla="*/ 940127 w 8190014"/>
                  <a:gd name="connsiteY5" fmla="*/ 4327247 h 5583430"/>
                  <a:gd name="connsiteX6" fmla="*/ 3519434 w 8190014"/>
                  <a:gd name="connsiteY6" fmla="*/ 2742259 h 5583430"/>
                  <a:gd name="connsiteX7" fmla="*/ 2882618 w 8190014"/>
                  <a:gd name="connsiteY7" fmla="*/ 5583430 h 5583430"/>
                  <a:gd name="connsiteX8" fmla="*/ 4270548 w 8190014"/>
                  <a:gd name="connsiteY8" fmla="*/ 3281102 h 5583430"/>
                  <a:gd name="connsiteX9" fmla="*/ 6753098 w 8190014"/>
                  <a:gd name="connsiteY9" fmla="*/ 4964061 h 5583430"/>
                  <a:gd name="connsiteX10" fmla="*/ 7585248 w 8190014"/>
                  <a:gd name="connsiteY10" fmla="*/ 3003516 h 5583430"/>
                  <a:gd name="connsiteX11" fmla="*/ 5054319 w 8190014"/>
                  <a:gd name="connsiteY11" fmla="*/ 2954531 h 5583430"/>
                  <a:gd name="connsiteX12" fmla="*/ 8190014 w 8190014"/>
                  <a:gd name="connsiteY12" fmla="*/ 1877960 h 5583430"/>
                  <a:gd name="connsiteX13" fmla="*/ 6866791 w 8190014"/>
                  <a:gd name="connsiteY13" fmla="*/ 1615587 h 5583430"/>
                  <a:gd name="connsiteX14" fmla="*/ 5675413 w 8190014"/>
                  <a:gd name="connsiteY14" fmla="*/ 2073904 h 5583430"/>
                  <a:gd name="connsiteX15" fmla="*/ 7601577 w 8190014"/>
                  <a:gd name="connsiteY15" fmla="*/ 64374 h 5583430"/>
                  <a:gd name="connsiteX16" fmla="*/ 5724398 w 8190014"/>
                  <a:gd name="connsiteY16" fmla="*/ 800276 h 5583430"/>
                  <a:gd name="connsiteX17" fmla="*/ 4156248 w 8190014"/>
                  <a:gd name="connsiteY17" fmla="*/ 1974816 h 5583430"/>
                  <a:gd name="connsiteX18" fmla="*/ 3519433 w 8190014"/>
                  <a:gd name="connsiteY18" fmla="*/ 521573 h 5583430"/>
                  <a:gd name="connsiteX19" fmla="*/ 3111219 w 8190014"/>
                  <a:gd name="connsiteY19" fmla="*/ 1729888 h 5583430"/>
                  <a:gd name="connsiteX0" fmla="*/ 3111219 w 8190014"/>
                  <a:gd name="connsiteY0" fmla="*/ 1729888 h 5583430"/>
                  <a:gd name="connsiteX1" fmla="*/ 1119133 w 8190014"/>
                  <a:gd name="connsiteY1" fmla="*/ 848145 h 5583430"/>
                  <a:gd name="connsiteX2" fmla="*/ 3307162 w 8190014"/>
                  <a:gd name="connsiteY2" fmla="*/ 2350373 h 5583430"/>
                  <a:gd name="connsiteX3" fmla="*/ 433334 w 8190014"/>
                  <a:gd name="connsiteY3" fmla="*/ 2611632 h 5583430"/>
                  <a:gd name="connsiteX4" fmla="*/ 710919 w 8190014"/>
                  <a:gd name="connsiteY4" fmla="*/ 3232116 h 5583430"/>
                  <a:gd name="connsiteX5" fmla="*/ 940127 w 8190014"/>
                  <a:gd name="connsiteY5" fmla="*/ 4327247 h 5583430"/>
                  <a:gd name="connsiteX6" fmla="*/ 3519434 w 8190014"/>
                  <a:gd name="connsiteY6" fmla="*/ 2742259 h 5583430"/>
                  <a:gd name="connsiteX7" fmla="*/ 2882618 w 8190014"/>
                  <a:gd name="connsiteY7" fmla="*/ 5583430 h 5583430"/>
                  <a:gd name="connsiteX8" fmla="*/ 4270548 w 8190014"/>
                  <a:gd name="connsiteY8" fmla="*/ 3281102 h 5583430"/>
                  <a:gd name="connsiteX9" fmla="*/ 6753098 w 8190014"/>
                  <a:gd name="connsiteY9" fmla="*/ 4964061 h 5583430"/>
                  <a:gd name="connsiteX10" fmla="*/ 7585248 w 8190014"/>
                  <a:gd name="connsiteY10" fmla="*/ 3003516 h 5583430"/>
                  <a:gd name="connsiteX11" fmla="*/ 5054319 w 8190014"/>
                  <a:gd name="connsiteY11" fmla="*/ 2954531 h 5583430"/>
                  <a:gd name="connsiteX12" fmla="*/ 8190014 w 8190014"/>
                  <a:gd name="connsiteY12" fmla="*/ 1877960 h 5583430"/>
                  <a:gd name="connsiteX13" fmla="*/ 6866791 w 8190014"/>
                  <a:gd name="connsiteY13" fmla="*/ 1615587 h 5583430"/>
                  <a:gd name="connsiteX14" fmla="*/ 5675413 w 8190014"/>
                  <a:gd name="connsiteY14" fmla="*/ 2073904 h 5583430"/>
                  <a:gd name="connsiteX15" fmla="*/ 7601577 w 8190014"/>
                  <a:gd name="connsiteY15" fmla="*/ 64374 h 5583430"/>
                  <a:gd name="connsiteX16" fmla="*/ 5724398 w 8190014"/>
                  <a:gd name="connsiteY16" fmla="*/ 800276 h 5583430"/>
                  <a:gd name="connsiteX17" fmla="*/ 4156248 w 8190014"/>
                  <a:gd name="connsiteY17" fmla="*/ 1974816 h 5583430"/>
                  <a:gd name="connsiteX18" fmla="*/ 3519433 w 8190014"/>
                  <a:gd name="connsiteY18" fmla="*/ 521573 h 5583430"/>
                  <a:gd name="connsiteX19" fmla="*/ 3111219 w 8190014"/>
                  <a:gd name="connsiteY19" fmla="*/ 1729888 h 5583430"/>
                  <a:gd name="connsiteX0" fmla="*/ 2850885 w 7929680"/>
                  <a:gd name="connsiteY0" fmla="*/ 1729888 h 5583430"/>
                  <a:gd name="connsiteX1" fmla="*/ 858799 w 7929680"/>
                  <a:gd name="connsiteY1" fmla="*/ 848145 h 5583430"/>
                  <a:gd name="connsiteX2" fmla="*/ 3046828 w 7929680"/>
                  <a:gd name="connsiteY2" fmla="*/ 2350373 h 5583430"/>
                  <a:gd name="connsiteX3" fmla="*/ 173000 w 7929680"/>
                  <a:gd name="connsiteY3" fmla="*/ 2611632 h 5583430"/>
                  <a:gd name="connsiteX4" fmla="*/ 450585 w 7929680"/>
                  <a:gd name="connsiteY4" fmla="*/ 3232116 h 5583430"/>
                  <a:gd name="connsiteX5" fmla="*/ 1300278 w 7929680"/>
                  <a:gd name="connsiteY5" fmla="*/ 5192661 h 5583430"/>
                  <a:gd name="connsiteX6" fmla="*/ 3259100 w 7929680"/>
                  <a:gd name="connsiteY6" fmla="*/ 2742259 h 5583430"/>
                  <a:gd name="connsiteX7" fmla="*/ 2622284 w 7929680"/>
                  <a:gd name="connsiteY7" fmla="*/ 5583430 h 5583430"/>
                  <a:gd name="connsiteX8" fmla="*/ 4010214 w 7929680"/>
                  <a:gd name="connsiteY8" fmla="*/ 3281102 h 5583430"/>
                  <a:gd name="connsiteX9" fmla="*/ 6492764 w 7929680"/>
                  <a:gd name="connsiteY9" fmla="*/ 4964061 h 5583430"/>
                  <a:gd name="connsiteX10" fmla="*/ 7324914 w 7929680"/>
                  <a:gd name="connsiteY10" fmla="*/ 3003516 h 5583430"/>
                  <a:gd name="connsiteX11" fmla="*/ 4793985 w 7929680"/>
                  <a:gd name="connsiteY11" fmla="*/ 2954531 h 5583430"/>
                  <a:gd name="connsiteX12" fmla="*/ 7929680 w 7929680"/>
                  <a:gd name="connsiteY12" fmla="*/ 1877960 h 5583430"/>
                  <a:gd name="connsiteX13" fmla="*/ 6606457 w 7929680"/>
                  <a:gd name="connsiteY13" fmla="*/ 1615587 h 5583430"/>
                  <a:gd name="connsiteX14" fmla="*/ 5415079 w 7929680"/>
                  <a:gd name="connsiteY14" fmla="*/ 2073904 h 5583430"/>
                  <a:gd name="connsiteX15" fmla="*/ 7341243 w 7929680"/>
                  <a:gd name="connsiteY15" fmla="*/ 64374 h 5583430"/>
                  <a:gd name="connsiteX16" fmla="*/ 5464064 w 7929680"/>
                  <a:gd name="connsiteY16" fmla="*/ 800276 h 5583430"/>
                  <a:gd name="connsiteX17" fmla="*/ 3895914 w 7929680"/>
                  <a:gd name="connsiteY17" fmla="*/ 1974816 h 5583430"/>
                  <a:gd name="connsiteX18" fmla="*/ 3259099 w 7929680"/>
                  <a:gd name="connsiteY18" fmla="*/ 521573 h 5583430"/>
                  <a:gd name="connsiteX19" fmla="*/ 2850885 w 7929680"/>
                  <a:gd name="connsiteY19" fmla="*/ 1729888 h 5583430"/>
                  <a:gd name="connsiteX0" fmla="*/ 2850885 w 7929680"/>
                  <a:gd name="connsiteY0" fmla="*/ 1729888 h 5583430"/>
                  <a:gd name="connsiteX1" fmla="*/ 858799 w 7929680"/>
                  <a:gd name="connsiteY1" fmla="*/ 848145 h 5583430"/>
                  <a:gd name="connsiteX2" fmla="*/ 3046828 w 7929680"/>
                  <a:gd name="connsiteY2" fmla="*/ 2350373 h 5583430"/>
                  <a:gd name="connsiteX3" fmla="*/ 173000 w 7929680"/>
                  <a:gd name="connsiteY3" fmla="*/ 2611632 h 5583430"/>
                  <a:gd name="connsiteX4" fmla="*/ 450585 w 7929680"/>
                  <a:gd name="connsiteY4" fmla="*/ 3232116 h 5583430"/>
                  <a:gd name="connsiteX5" fmla="*/ 1300278 w 7929680"/>
                  <a:gd name="connsiteY5" fmla="*/ 5192661 h 5583430"/>
                  <a:gd name="connsiteX6" fmla="*/ 3259100 w 7929680"/>
                  <a:gd name="connsiteY6" fmla="*/ 2742259 h 5583430"/>
                  <a:gd name="connsiteX7" fmla="*/ 2622284 w 7929680"/>
                  <a:gd name="connsiteY7" fmla="*/ 5583430 h 5583430"/>
                  <a:gd name="connsiteX8" fmla="*/ 4010214 w 7929680"/>
                  <a:gd name="connsiteY8" fmla="*/ 3281102 h 5583430"/>
                  <a:gd name="connsiteX9" fmla="*/ 6492764 w 7929680"/>
                  <a:gd name="connsiteY9" fmla="*/ 4964061 h 5583430"/>
                  <a:gd name="connsiteX10" fmla="*/ 7324914 w 7929680"/>
                  <a:gd name="connsiteY10" fmla="*/ 3003516 h 5583430"/>
                  <a:gd name="connsiteX11" fmla="*/ 4793985 w 7929680"/>
                  <a:gd name="connsiteY11" fmla="*/ 2954531 h 5583430"/>
                  <a:gd name="connsiteX12" fmla="*/ 7929680 w 7929680"/>
                  <a:gd name="connsiteY12" fmla="*/ 1877960 h 5583430"/>
                  <a:gd name="connsiteX13" fmla="*/ 6606457 w 7929680"/>
                  <a:gd name="connsiteY13" fmla="*/ 1615587 h 5583430"/>
                  <a:gd name="connsiteX14" fmla="*/ 5415079 w 7929680"/>
                  <a:gd name="connsiteY14" fmla="*/ 2073904 h 5583430"/>
                  <a:gd name="connsiteX15" fmla="*/ 7341243 w 7929680"/>
                  <a:gd name="connsiteY15" fmla="*/ 64374 h 5583430"/>
                  <a:gd name="connsiteX16" fmla="*/ 5464064 w 7929680"/>
                  <a:gd name="connsiteY16" fmla="*/ 800276 h 5583430"/>
                  <a:gd name="connsiteX17" fmla="*/ 3895914 w 7929680"/>
                  <a:gd name="connsiteY17" fmla="*/ 1974816 h 5583430"/>
                  <a:gd name="connsiteX18" fmla="*/ 3259099 w 7929680"/>
                  <a:gd name="connsiteY18" fmla="*/ 521573 h 5583430"/>
                  <a:gd name="connsiteX19" fmla="*/ 2850885 w 7929680"/>
                  <a:gd name="connsiteY19" fmla="*/ 1729888 h 5583430"/>
                  <a:gd name="connsiteX0" fmla="*/ 2919259 w 7998054"/>
                  <a:gd name="connsiteY0" fmla="*/ 1729888 h 5583430"/>
                  <a:gd name="connsiteX1" fmla="*/ 927173 w 7998054"/>
                  <a:gd name="connsiteY1" fmla="*/ 848145 h 5583430"/>
                  <a:gd name="connsiteX2" fmla="*/ 3115202 w 7998054"/>
                  <a:gd name="connsiteY2" fmla="*/ 2350373 h 5583430"/>
                  <a:gd name="connsiteX3" fmla="*/ 241374 w 7998054"/>
                  <a:gd name="connsiteY3" fmla="*/ 2611632 h 5583430"/>
                  <a:gd name="connsiteX4" fmla="*/ 420988 w 7998054"/>
                  <a:gd name="connsiteY4" fmla="*/ 3101488 h 5583430"/>
                  <a:gd name="connsiteX5" fmla="*/ 1368652 w 7998054"/>
                  <a:gd name="connsiteY5" fmla="*/ 5192661 h 5583430"/>
                  <a:gd name="connsiteX6" fmla="*/ 3327474 w 7998054"/>
                  <a:gd name="connsiteY6" fmla="*/ 2742259 h 5583430"/>
                  <a:gd name="connsiteX7" fmla="*/ 2690658 w 7998054"/>
                  <a:gd name="connsiteY7" fmla="*/ 5583430 h 5583430"/>
                  <a:gd name="connsiteX8" fmla="*/ 4078588 w 7998054"/>
                  <a:gd name="connsiteY8" fmla="*/ 3281102 h 5583430"/>
                  <a:gd name="connsiteX9" fmla="*/ 6561138 w 7998054"/>
                  <a:gd name="connsiteY9" fmla="*/ 4964061 h 5583430"/>
                  <a:gd name="connsiteX10" fmla="*/ 7393288 w 7998054"/>
                  <a:gd name="connsiteY10" fmla="*/ 3003516 h 5583430"/>
                  <a:gd name="connsiteX11" fmla="*/ 4862359 w 7998054"/>
                  <a:gd name="connsiteY11" fmla="*/ 2954531 h 5583430"/>
                  <a:gd name="connsiteX12" fmla="*/ 7998054 w 7998054"/>
                  <a:gd name="connsiteY12" fmla="*/ 1877960 h 5583430"/>
                  <a:gd name="connsiteX13" fmla="*/ 6674831 w 7998054"/>
                  <a:gd name="connsiteY13" fmla="*/ 1615587 h 5583430"/>
                  <a:gd name="connsiteX14" fmla="*/ 5483453 w 7998054"/>
                  <a:gd name="connsiteY14" fmla="*/ 2073904 h 5583430"/>
                  <a:gd name="connsiteX15" fmla="*/ 7409617 w 7998054"/>
                  <a:gd name="connsiteY15" fmla="*/ 64374 h 5583430"/>
                  <a:gd name="connsiteX16" fmla="*/ 5532438 w 7998054"/>
                  <a:gd name="connsiteY16" fmla="*/ 800276 h 5583430"/>
                  <a:gd name="connsiteX17" fmla="*/ 3964288 w 7998054"/>
                  <a:gd name="connsiteY17" fmla="*/ 1974816 h 5583430"/>
                  <a:gd name="connsiteX18" fmla="*/ 3327473 w 7998054"/>
                  <a:gd name="connsiteY18" fmla="*/ 521573 h 5583430"/>
                  <a:gd name="connsiteX19" fmla="*/ 2919259 w 7998054"/>
                  <a:gd name="connsiteY19" fmla="*/ 1729888 h 5583430"/>
                  <a:gd name="connsiteX0" fmla="*/ 2883988 w 7962783"/>
                  <a:gd name="connsiteY0" fmla="*/ 1729888 h 5583430"/>
                  <a:gd name="connsiteX1" fmla="*/ 891902 w 7962783"/>
                  <a:gd name="connsiteY1" fmla="*/ 848145 h 5583430"/>
                  <a:gd name="connsiteX2" fmla="*/ 3079931 w 7962783"/>
                  <a:gd name="connsiteY2" fmla="*/ 2350373 h 5583430"/>
                  <a:gd name="connsiteX3" fmla="*/ 206103 w 7962783"/>
                  <a:gd name="connsiteY3" fmla="*/ 2611632 h 5583430"/>
                  <a:gd name="connsiteX4" fmla="*/ 385717 w 7962783"/>
                  <a:gd name="connsiteY4" fmla="*/ 3101488 h 5583430"/>
                  <a:gd name="connsiteX5" fmla="*/ 1464010 w 7962783"/>
                  <a:gd name="connsiteY5" fmla="*/ 4964061 h 5583430"/>
                  <a:gd name="connsiteX6" fmla="*/ 3292203 w 7962783"/>
                  <a:gd name="connsiteY6" fmla="*/ 2742259 h 5583430"/>
                  <a:gd name="connsiteX7" fmla="*/ 2655387 w 7962783"/>
                  <a:gd name="connsiteY7" fmla="*/ 5583430 h 5583430"/>
                  <a:gd name="connsiteX8" fmla="*/ 4043317 w 7962783"/>
                  <a:gd name="connsiteY8" fmla="*/ 3281102 h 5583430"/>
                  <a:gd name="connsiteX9" fmla="*/ 6525867 w 7962783"/>
                  <a:gd name="connsiteY9" fmla="*/ 4964061 h 5583430"/>
                  <a:gd name="connsiteX10" fmla="*/ 7358017 w 7962783"/>
                  <a:gd name="connsiteY10" fmla="*/ 3003516 h 5583430"/>
                  <a:gd name="connsiteX11" fmla="*/ 4827088 w 7962783"/>
                  <a:gd name="connsiteY11" fmla="*/ 2954531 h 5583430"/>
                  <a:gd name="connsiteX12" fmla="*/ 7962783 w 7962783"/>
                  <a:gd name="connsiteY12" fmla="*/ 1877960 h 5583430"/>
                  <a:gd name="connsiteX13" fmla="*/ 6639560 w 7962783"/>
                  <a:gd name="connsiteY13" fmla="*/ 1615587 h 5583430"/>
                  <a:gd name="connsiteX14" fmla="*/ 5448182 w 7962783"/>
                  <a:gd name="connsiteY14" fmla="*/ 2073904 h 5583430"/>
                  <a:gd name="connsiteX15" fmla="*/ 7374346 w 7962783"/>
                  <a:gd name="connsiteY15" fmla="*/ 64374 h 5583430"/>
                  <a:gd name="connsiteX16" fmla="*/ 5497167 w 7962783"/>
                  <a:gd name="connsiteY16" fmla="*/ 800276 h 5583430"/>
                  <a:gd name="connsiteX17" fmla="*/ 3929017 w 7962783"/>
                  <a:gd name="connsiteY17" fmla="*/ 1974816 h 5583430"/>
                  <a:gd name="connsiteX18" fmla="*/ 3292202 w 7962783"/>
                  <a:gd name="connsiteY18" fmla="*/ 521573 h 5583430"/>
                  <a:gd name="connsiteX19" fmla="*/ 2883988 w 7962783"/>
                  <a:gd name="connsiteY19" fmla="*/ 1729888 h 5583430"/>
                  <a:gd name="connsiteX0" fmla="*/ 2883988 w 7962783"/>
                  <a:gd name="connsiteY0" fmla="*/ 1729888 h 5583430"/>
                  <a:gd name="connsiteX1" fmla="*/ 891902 w 7962783"/>
                  <a:gd name="connsiteY1" fmla="*/ 848145 h 5583430"/>
                  <a:gd name="connsiteX2" fmla="*/ 3079931 w 7962783"/>
                  <a:gd name="connsiteY2" fmla="*/ 2350373 h 5583430"/>
                  <a:gd name="connsiteX3" fmla="*/ 206103 w 7962783"/>
                  <a:gd name="connsiteY3" fmla="*/ 2611632 h 5583430"/>
                  <a:gd name="connsiteX4" fmla="*/ 385717 w 7962783"/>
                  <a:gd name="connsiteY4" fmla="*/ 3101488 h 5583430"/>
                  <a:gd name="connsiteX5" fmla="*/ 1464010 w 7962783"/>
                  <a:gd name="connsiteY5" fmla="*/ 4964061 h 5583430"/>
                  <a:gd name="connsiteX6" fmla="*/ 3292203 w 7962783"/>
                  <a:gd name="connsiteY6" fmla="*/ 2742259 h 5583430"/>
                  <a:gd name="connsiteX7" fmla="*/ 2655387 w 7962783"/>
                  <a:gd name="connsiteY7" fmla="*/ 5583430 h 5583430"/>
                  <a:gd name="connsiteX8" fmla="*/ 4043317 w 7962783"/>
                  <a:gd name="connsiteY8" fmla="*/ 3281102 h 5583430"/>
                  <a:gd name="connsiteX9" fmla="*/ 6525867 w 7962783"/>
                  <a:gd name="connsiteY9" fmla="*/ 4964061 h 5583430"/>
                  <a:gd name="connsiteX10" fmla="*/ 7358017 w 7962783"/>
                  <a:gd name="connsiteY10" fmla="*/ 3003516 h 5583430"/>
                  <a:gd name="connsiteX11" fmla="*/ 4827088 w 7962783"/>
                  <a:gd name="connsiteY11" fmla="*/ 2954531 h 5583430"/>
                  <a:gd name="connsiteX12" fmla="*/ 7962783 w 7962783"/>
                  <a:gd name="connsiteY12" fmla="*/ 1877960 h 5583430"/>
                  <a:gd name="connsiteX13" fmla="*/ 6639560 w 7962783"/>
                  <a:gd name="connsiteY13" fmla="*/ 1615587 h 5583430"/>
                  <a:gd name="connsiteX14" fmla="*/ 5448182 w 7962783"/>
                  <a:gd name="connsiteY14" fmla="*/ 2073904 h 5583430"/>
                  <a:gd name="connsiteX15" fmla="*/ 7374346 w 7962783"/>
                  <a:gd name="connsiteY15" fmla="*/ 64374 h 5583430"/>
                  <a:gd name="connsiteX16" fmla="*/ 5497167 w 7962783"/>
                  <a:gd name="connsiteY16" fmla="*/ 800276 h 5583430"/>
                  <a:gd name="connsiteX17" fmla="*/ 3929017 w 7962783"/>
                  <a:gd name="connsiteY17" fmla="*/ 1974816 h 5583430"/>
                  <a:gd name="connsiteX18" fmla="*/ 3292202 w 7962783"/>
                  <a:gd name="connsiteY18" fmla="*/ 521573 h 5583430"/>
                  <a:gd name="connsiteX19" fmla="*/ 2883988 w 7962783"/>
                  <a:gd name="connsiteY19" fmla="*/ 1729888 h 5583430"/>
                  <a:gd name="connsiteX0" fmla="*/ 2883988 w 7962783"/>
                  <a:gd name="connsiteY0" fmla="*/ 1424356 h 5277898"/>
                  <a:gd name="connsiteX1" fmla="*/ 891902 w 7962783"/>
                  <a:gd name="connsiteY1" fmla="*/ 542613 h 5277898"/>
                  <a:gd name="connsiteX2" fmla="*/ 3079931 w 7962783"/>
                  <a:gd name="connsiteY2" fmla="*/ 2044841 h 5277898"/>
                  <a:gd name="connsiteX3" fmla="*/ 206103 w 7962783"/>
                  <a:gd name="connsiteY3" fmla="*/ 2306100 h 5277898"/>
                  <a:gd name="connsiteX4" fmla="*/ 385717 w 7962783"/>
                  <a:gd name="connsiteY4" fmla="*/ 2795956 h 5277898"/>
                  <a:gd name="connsiteX5" fmla="*/ 1464010 w 7962783"/>
                  <a:gd name="connsiteY5" fmla="*/ 4658529 h 5277898"/>
                  <a:gd name="connsiteX6" fmla="*/ 3292203 w 7962783"/>
                  <a:gd name="connsiteY6" fmla="*/ 2436727 h 5277898"/>
                  <a:gd name="connsiteX7" fmla="*/ 2655387 w 7962783"/>
                  <a:gd name="connsiteY7" fmla="*/ 5277898 h 5277898"/>
                  <a:gd name="connsiteX8" fmla="*/ 4043317 w 7962783"/>
                  <a:gd name="connsiteY8" fmla="*/ 2975570 h 5277898"/>
                  <a:gd name="connsiteX9" fmla="*/ 6525867 w 7962783"/>
                  <a:gd name="connsiteY9" fmla="*/ 4658529 h 5277898"/>
                  <a:gd name="connsiteX10" fmla="*/ 7358017 w 7962783"/>
                  <a:gd name="connsiteY10" fmla="*/ 2697984 h 5277898"/>
                  <a:gd name="connsiteX11" fmla="*/ 4827088 w 7962783"/>
                  <a:gd name="connsiteY11" fmla="*/ 2648999 h 5277898"/>
                  <a:gd name="connsiteX12" fmla="*/ 7962783 w 7962783"/>
                  <a:gd name="connsiteY12" fmla="*/ 1572428 h 5277898"/>
                  <a:gd name="connsiteX13" fmla="*/ 6639560 w 7962783"/>
                  <a:gd name="connsiteY13" fmla="*/ 1310055 h 5277898"/>
                  <a:gd name="connsiteX14" fmla="*/ 5448182 w 7962783"/>
                  <a:gd name="connsiteY14" fmla="*/ 1768372 h 5277898"/>
                  <a:gd name="connsiteX15" fmla="*/ 3814718 w 7962783"/>
                  <a:gd name="connsiteY15" fmla="*/ 150728 h 5277898"/>
                  <a:gd name="connsiteX16" fmla="*/ 5497167 w 7962783"/>
                  <a:gd name="connsiteY16" fmla="*/ 494744 h 5277898"/>
                  <a:gd name="connsiteX17" fmla="*/ 3929017 w 7962783"/>
                  <a:gd name="connsiteY17" fmla="*/ 1669284 h 5277898"/>
                  <a:gd name="connsiteX18" fmla="*/ 3292202 w 7962783"/>
                  <a:gd name="connsiteY18" fmla="*/ 216041 h 5277898"/>
                  <a:gd name="connsiteX19" fmla="*/ 2883988 w 7962783"/>
                  <a:gd name="connsiteY19" fmla="*/ 1424356 h 5277898"/>
                  <a:gd name="connsiteX0" fmla="*/ 2883988 w 7962783"/>
                  <a:gd name="connsiteY0" fmla="*/ 1861805 h 5715347"/>
                  <a:gd name="connsiteX1" fmla="*/ 891902 w 7962783"/>
                  <a:gd name="connsiteY1" fmla="*/ 980062 h 5715347"/>
                  <a:gd name="connsiteX2" fmla="*/ 3079931 w 7962783"/>
                  <a:gd name="connsiteY2" fmla="*/ 2482290 h 5715347"/>
                  <a:gd name="connsiteX3" fmla="*/ 206103 w 7962783"/>
                  <a:gd name="connsiteY3" fmla="*/ 2743549 h 5715347"/>
                  <a:gd name="connsiteX4" fmla="*/ 385717 w 7962783"/>
                  <a:gd name="connsiteY4" fmla="*/ 3233405 h 5715347"/>
                  <a:gd name="connsiteX5" fmla="*/ 1464010 w 7962783"/>
                  <a:gd name="connsiteY5" fmla="*/ 5095978 h 5715347"/>
                  <a:gd name="connsiteX6" fmla="*/ 3292203 w 7962783"/>
                  <a:gd name="connsiteY6" fmla="*/ 2874176 h 5715347"/>
                  <a:gd name="connsiteX7" fmla="*/ 2655387 w 7962783"/>
                  <a:gd name="connsiteY7" fmla="*/ 5715347 h 5715347"/>
                  <a:gd name="connsiteX8" fmla="*/ 4043317 w 7962783"/>
                  <a:gd name="connsiteY8" fmla="*/ 3413019 h 5715347"/>
                  <a:gd name="connsiteX9" fmla="*/ 6525867 w 7962783"/>
                  <a:gd name="connsiteY9" fmla="*/ 5095978 h 5715347"/>
                  <a:gd name="connsiteX10" fmla="*/ 7358017 w 7962783"/>
                  <a:gd name="connsiteY10" fmla="*/ 3135433 h 5715347"/>
                  <a:gd name="connsiteX11" fmla="*/ 4827088 w 7962783"/>
                  <a:gd name="connsiteY11" fmla="*/ 3086448 h 5715347"/>
                  <a:gd name="connsiteX12" fmla="*/ 7962783 w 7962783"/>
                  <a:gd name="connsiteY12" fmla="*/ 2009877 h 5715347"/>
                  <a:gd name="connsiteX13" fmla="*/ 6639560 w 7962783"/>
                  <a:gd name="connsiteY13" fmla="*/ 1747504 h 5715347"/>
                  <a:gd name="connsiteX14" fmla="*/ 5448182 w 7962783"/>
                  <a:gd name="connsiteY14" fmla="*/ 2205821 h 5715347"/>
                  <a:gd name="connsiteX15" fmla="*/ 3814718 w 7962783"/>
                  <a:gd name="connsiteY15" fmla="*/ 588177 h 5715347"/>
                  <a:gd name="connsiteX16" fmla="*/ 5497167 w 7962783"/>
                  <a:gd name="connsiteY16" fmla="*/ 932193 h 5715347"/>
                  <a:gd name="connsiteX17" fmla="*/ 3929017 w 7962783"/>
                  <a:gd name="connsiteY17" fmla="*/ 2106733 h 5715347"/>
                  <a:gd name="connsiteX18" fmla="*/ 3292202 w 7962783"/>
                  <a:gd name="connsiteY18" fmla="*/ 653490 h 5715347"/>
                  <a:gd name="connsiteX19" fmla="*/ 2883988 w 7962783"/>
                  <a:gd name="connsiteY19" fmla="*/ 1861805 h 5715347"/>
                  <a:gd name="connsiteX0" fmla="*/ 2883988 w 7962783"/>
                  <a:gd name="connsiteY0" fmla="*/ 2142200 h 5995742"/>
                  <a:gd name="connsiteX1" fmla="*/ 891902 w 7962783"/>
                  <a:gd name="connsiteY1" fmla="*/ 1260457 h 5995742"/>
                  <a:gd name="connsiteX2" fmla="*/ 3079931 w 7962783"/>
                  <a:gd name="connsiteY2" fmla="*/ 2762685 h 5995742"/>
                  <a:gd name="connsiteX3" fmla="*/ 206103 w 7962783"/>
                  <a:gd name="connsiteY3" fmla="*/ 3023944 h 5995742"/>
                  <a:gd name="connsiteX4" fmla="*/ 385717 w 7962783"/>
                  <a:gd name="connsiteY4" fmla="*/ 3513800 h 5995742"/>
                  <a:gd name="connsiteX5" fmla="*/ 1464010 w 7962783"/>
                  <a:gd name="connsiteY5" fmla="*/ 5376373 h 5995742"/>
                  <a:gd name="connsiteX6" fmla="*/ 3292203 w 7962783"/>
                  <a:gd name="connsiteY6" fmla="*/ 3154571 h 5995742"/>
                  <a:gd name="connsiteX7" fmla="*/ 2655387 w 7962783"/>
                  <a:gd name="connsiteY7" fmla="*/ 5995742 h 5995742"/>
                  <a:gd name="connsiteX8" fmla="*/ 4043317 w 7962783"/>
                  <a:gd name="connsiteY8" fmla="*/ 3693414 h 5995742"/>
                  <a:gd name="connsiteX9" fmla="*/ 6525867 w 7962783"/>
                  <a:gd name="connsiteY9" fmla="*/ 5376373 h 5995742"/>
                  <a:gd name="connsiteX10" fmla="*/ 7358017 w 7962783"/>
                  <a:gd name="connsiteY10" fmla="*/ 3415828 h 5995742"/>
                  <a:gd name="connsiteX11" fmla="*/ 4827088 w 7962783"/>
                  <a:gd name="connsiteY11" fmla="*/ 3366843 h 5995742"/>
                  <a:gd name="connsiteX12" fmla="*/ 7962783 w 7962783"/>
                  <a:gd name="connsiteY12" fmla="*/ 2290272 h 5995742"/>
                  <a:gd name="connsiteX13" fmla="*/ 6639560 w 7962783"/>
                  <a:gd name="connsiteY13" fmla="*/ 2027899 h 5995742"/>
                  <a:gd name="connsiteX14" fmla="*/ 5448182 w 7962783"/>
                  <a:gd name="connsiteY14" fmla="*/ 2486216 h 5995742"/>
                  <a:gd name="connsiteX15" fmla="*/ 3814718 w 7962783"/>
                  <a:gd name="connsiteY15" fmla="*/ 868572 h 5995742"/>
                  <a:gd name="connsiteX16" fmla="*/ 5497167 w 7962783"/>
                  <a:gd name="connsiteY16" fmla="*/ 1212588 h 5995742"/>
                  <a:gd name="connsiteX17" fmla="*/ 3929017 w 7962783"/>
                  <a:gd name="connsiteY17" fmla="*/ 2387128 h 5995742"/>
                  <a:gd name="connsiteX18" fmla="*/ 3292202 w 7962783"/>
                  <a:gd name="connsiteY18" fmla="*/ 933885 h 5995742"/>
                  <a:gd name="connsiteX19" fmla="*/ 2883988 w 7962783"/>
                  <a:gd name="connsiteY19" fmla="*/ 2142200 h 5995742"/>
                  <a:gd name="connsiteX0" fmla="*/ 2883988 w 7962783"/>
                  <a:gd name="connsiteY0" fmla="*/ 2232552 h 6086094"/>
                  <a:gd name="connsiteX1" fmla="*/ 891902 w 7962783"/>
                  <a:gd name="connsiteY1" fmla="*/ 1350809 h 6086094"/>
                  <a:gd name="connsiteX2" fmla="*/ 3079931 w 7962783"/>
                  <a:gd name="connsiteY2" fmla="*/ 2853037 h 6086094"/>
                  <a:gd name="connsiteX3" fmla="*/ 206103 w 7962783"/>
                  <a:gd name="connsiteY3" fmla="*/ 3114296 h 6086094"/>
                  <a:gd name="connsiteX4" fmla="*/ 385717 w 7962783"/>
                  <a:gd name="connsiteY4" fmla="*/ 3604152 h 6086094"/>
                  <a:gd name="connsiteX5" fmla="*/ 1464010 w 7962783"/>
                  <a:gd name="connsiteY5" fmla="*/ 5466725 h 6086094"/>
                  <a:gd name="connsiteX6" fmla="*/ 3292203 w 7962783"/>
                  <a:gd name="connsiteY6" fmla="*/ 3244923 h 6086094"/>
                  <a:gd name="connsiteX7" fmla="*/ 2655387 w 7962783"/>
                  <a:gd name="connsiteY7" fmla="*/ 6086094 h 6086094"/>
                  <a:gd name="connsiteX8" fmla="*/ 4043317 w 7962783"/>
                  <a:gd name="connsiteY8" fmla="*/ 3783766 h 6086094"/>
                  <a:gd name="connsiteX9" fmla="*/ 6525867 w 7962783"/>
                  <a:gd name="connsiteY9" fmla="*/ 5466725 h 6086094"/>
                  <a:gd name="connsiteX10" fmla="*/ 7358017 w 7962783"/>
                  <a:gd name="connsiteY10" fmla="*/ 3506180 h 6086094"/>
                  <a:gd name="connsiteX11" fmla="*/ 4827088 w 7962783"/>
                  <a:gd name="connsiteY11" fmla="*/ 3457195 h 6086094"/>
                  <a:gd name="connsiteX12" fmla="*/ 7962783 w 7962783"/>
                  <a:gd name="connsiteY12" fmla="*/ 2380624 h 6086094"/>
                  <a:gd name="connsiteX13" fmla="*/ 6639560 w 7962783"/>
                  <a:gd name="connsiteY13" fmla="*/ 2118251 h 6086094"/>
                  <a:gd name="connsiteX14" fmla="*/ 5448182 w 7962783"/>
                  <a:gd name="connsiteY14" fmla="*/ 2576568 h 6086094"/>
                  <a:gd name="connsiteX15" fmla="*/ 3814718 w 7962783"/>
                  <a:gd name="connsiteY15" fmla="*/ 958924 h 6086094"/>
                  <a:gd name="connsiteX16" fmla="*/ 5497167 w 7962783"/>
                  <a:gd name="connsiteY16" fmla="*/ 1302940 h 6086094"/>
                  <a:gd name="connsiteX17" fmla="*/ 3929017 w 7962783"/>
                  <a:gd name="connsiteY17" fmla="*/ 2477480 h 6086094"/>
                  <a:gd name="connsiteX18" fmla="*/ 3292202 w 7962783"/>
                  <a:gd name="connsiteY18" fmla="*/ 1024237 h 6086094"/>
                  <a:gd name="connsiteX19" fmla="*/ 2883988 w 7962783"/>
                  <a:gd name="connsiteY19" fmla="*/ 2232552 h 6086094"/>
                  <a:gd name="connsiteX0" fmla="*/ 2883988 w 7962783"/>
                  <a:gd name="connsiteY0" fmla="*/ 2232552 h 6086094"/>
                  <a:gd name="connsiteX1" fmla="*/ 891902 w 7962783"/>
                  <a:gd name="connsiteY1" fmla="*/ 1350809 h 6086094"/>
                  <a:gd name="connsiteX2" fmla="*/ 3079931 w 7962783"/>
                  <a:gd name="connsiteY2" fmla="*/ 2853037 h 6086094"/>
                  <a:gd name="connsiteX3" fmla="*/ 206103 w 7962783"/>
                  <a:gd name="connsiteY3" fmla="*/ 3114296 h 6086094"/>
                  <a:gd name="connsiteX4" fmla="*/ 385717 w 7962783"/>
                  <a:gd name="connsiteY4" fmla="*/ 3604152 h 6086094"/>
                  <a:gd name="connsiteX5" fmla="*/ 1464010 w 7962783"/>
                  <a:gd name="connsiteY5" fmla="*/ 5466725 h 6086094"/>
                  <a:gd name="connsiteX6" fmla="*/ 3292203 w 7962783"/>
                  <a:gd name="connsiteY6" fmla="*/ 3244923 h 6086094"/>
                  <a:gd name="connsiteX7" fmla="*/ 2655387 w 7962783"/>
                  <a:gd name="connsiteY7" fmla="*/ 6086094 h 6086094"/>
                  <a:gd name="connsiteX8" fmla="*/ 4043317 w 7962783"/>
                  <a:gd name="connsiteY8" fmla="*/ 3783766 h 6086094"/>
                  <a:gd name="connsiteX9" fmla="*/ 6525867 w 7962783"/>
                  <a:gd name="connsiteY9" fmla="*/ 5466725 h 6086094"/>
                  <a:gd name="connsiteX10" fmla="*/ 7358017 w 7962783"/>
                  <a:gd name="connsiteY10" fmla="*/ 3506180 h 6086094"/>
                  <a:gd name="connsiteX11" fmla="*/ 4827088 w 7962783"/>
                  <a:gd name="connsiteY11" fmla="*/ 3457195 h 6086094"/>
                  <a:gd name="connsiteX12" fmla="*/ 7962783 w 7962783"/>
                  <a:gd name="connsiteY12" fmla="*/ 2380624 h 6086094"/>
                  <a:gd name="connsiteX13" fmla="*/ 6639560 w 7962783"/>
                  <a:gd name="connsiteY13" fmla="*/ 2118251 h 6086094"/>
                  <a:gd name="connsiteX14" fmla="*/ 5448182 w 7962783"/>
                  <a:gd name="connsiteY14" fmla="*/ 2576568 h 6086094"/>
                  <a:gd name="connsiteX15" fmla="*/ 3814718 w 7962783"/>
                  <a:gd name="connsiteY15" fmla="*/ 958924 h 6086094"/>
                  <a:gd name="connsiteX16" fmla="*/ 6003352 w 7962783"/>
                  <a:gd name="connsiteY16" fmla="*/ 1433568 h 6086094"/>
                  <a:gd name="connsiteX17" fmla="*/ 3929017 w 7962783"/>
                  <a:gd name="connsiteY17" fmla="*/ 2477480 h 6086094"/>
                  <a:gd name="connsiteX18" fmla="*/ 3292202 w 7962783"/>
                  <a:gd name="connsiteY18" fmla="*/ 1024237 h 6086094"/>
                  <a:gd name="connsiteX19" fmla="*/ 2883988 w 7962783"/>
                  <a:gd name="connsiteY19" fmla="*/ 2232552 h 6086094"/>
                  <a:gd name="connsiteX0" fmla="*/ 2883988 w 7962783"/>
                  <a:gd name="connsiteY0" fmla="*/ 2348153 h 6201695"/>
                  <a:gd name="connsiteX1" fmla="*/ 891902 w 7962783"/>
                  <a:gd name="connsiteY1" fmla="*/ 1466410 h 6201695"/>
                  <a:gd name="connsiteX2" fmla="*/ 3079931 w 7962783"/>
                  <a:gd name="connsiteY2" fmla="*/ 2968638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6003352 w 7962783"/>
                  <a:gd name="connsiteY16" fmla="*/ 1549169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883988 w 7962783"/>
                  <a:gd name="connsiteY19" fmla="*/ 2348153 h 6201695"/>
                  <a:gd name="connsiteX0" fmla="*/ 2883988 w 7962783"/>
                  <a:gd name="connsiteY0" fmla="*/ 2348153 h 6201695"/>
                  <a:gd name="connsiteX1" fmla="*/ 891902 w 7962783"/>
                  <a:gd name="connsiteY1" fmla="*/ 1466410 h 6201695"/>
                  <a:gd name="connsiteX2" fmla="*/ 3079931 w 7962783"/>
                  <a:gd name="connsiteY2" fmla="*/ 2968638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6003352 w 7962783"/>
                  <a:gd name="connsiteY16" fmla="*/ 1549169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883988 w 7962783"/>
                  <a:gd name="connsiteY19" fmla="*/ 2348153 h 6201695"/>
                  <a:gd name="connsiteX0" fmla="*/ 2883988 w 7962783"/>
                  <a:gd name="connsiteY0" fmla="*/ 2348153 h 6201695"/>
                  <a:gd name="connsiteX1" fmla="*/ 891902 w 7962783"/>
                  <a:gd name="connsiteY1" fmla="*/ 1466410 h 6201695"/>
                  <a:gd name="connsiteX2" fmla="*/ 3079931 w 7962783"/>
                  <a:gd name="connsiteY2" fmla="*/ 2968638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883988 w 7962783"/>
                  <a:gd name="connsiteY19" fmla="*/ 2348153 h 6201695"/>
                  <a:gd name="connsiteX0" fmla="*/ 2883988 w 7962783"/>
                  <a:gd name="connsiteY0" fmla="*/ 2348153 h 6201695"/>
                  <a:gd name="connsiteX1" fmla="*/ 891902 w 7962783"/>
                  <a:gd name="connsiteY1" fmla="*/ 1466410 h 6201695"/>
                  <a:gd name="connsiteX2" fmla="*/ 3079931 w 7962783"/>
                  <a:gd name="connsiteY2" fmla="*/ 2968638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883988 w 7962783"/>
                  <a:gd name="connsiteY19" fmla="*/ 2348153 h 6201695"/>
                  <a:gd name="connsiteX0" fmla="*/ 2883988 w 7962783"/>
                  <a:gd name="connsiteY0" fmla="*/ 2348153 h 6201695"/>
                  <a:gd name="connsiteX1" fmla="*/ 891902 w 7962783"/>
                  <a:gd name="connsiteY1" fmla="*/ 1466410 h 6201695"/>
                  <a:gd name="connsiteX2" fmla="*/ 3079931 w 7962783"/>
                  <a:gd name="connsiteY2" fmla="*/ 2968638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883988 w 7962783"/>
                  <a:gd name="connsiteY19" fmla="*/ 2348153 h 6201695"/>
                  <a:gd name="connsiteX0" fmla="*/ 2883988 w 7962783"/>
                  <a:gd name="connsiteY0" fmla="*/ 2348153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883988 w 7962783"/>
                  <a:gd name="connsiteY19" fmla="*/ 2348153 h 6201695"/>
                  <a:gd name="connsiteX0" fmla="*/ 2737031 w 7962783"/>
                  <a:gd name="connsiteY0" fmla="*/ 2250182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737031 w 7962783"/>
                  <a:gd name="connsiteY19" fmla="*/ 2250182 h 6201695"/>
                  <a:gd name="connsiteX0" fmla="*/ 2737031 w 7962783"/>
                  <a:gd name="connsiteY0" fmla="*/ 2250182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737031 w 7962783"/>
                  <a:gd name="connsiteY19" fmla="*/ 2250182 h 6201695"/>
                  <a:gd name="connsiteX0" fmla="*/ 2671717 w 7962783"/>
                  <a:gd name="connsiteY0" fmla="*/ 2511440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671717 w 7962783"/>
                  <a:gd name="connsiteY19" fmla="*/ 2511440 h 6201695"/>
                  <a:gd name="connsiteX0" fmla="*/ 2671717 w 7962783"/>
                  <a:gd name="connsiteY0" fmla="*/ 2511440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671717 w 7962783"/>
                  <a:gd name="connsiteY19" fmla="*/ 2511440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292202 w 7962783"/>
                  <a:gd name="connsiteY18" fmla="*/ 1139838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128916 w 7962783"/>
                  <a:gd name="connsiteY18" fmla="*/ 1009210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390173 w 7962783"/>
                  <a:gd name="connsiteY18" fmla="*/ 943895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390173 w 7962783"/>
                  <a:gd name="connsiteY18" fmla="*/ 943895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390173 w 7962783"/>
                  <a:gd name="connsiteY18" fmla="*/ 943895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390173 w 7962783"/>
                  <a:gd name="connsiteY18" fmla="*/ 943895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043317 w 7962783"/>
                  <a:gd name="connsiteY8" fmla="*/ 38993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390173 w 7962783"/>
                  <a:gd name="connsiteY18" fmla="*/ 943895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633867 w 7962783"/>
                  <a:gd name="connsiteY8" fmla="*/ 45470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390173 w 7962783"/>
                  <a:gd name="connsiteY18" fmla="*/ 943895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633867 w 7962783"/>
                  <a:gd name="connsiteY8" fmla="*/ 45470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390173 w 7962783"/>
                  <a:gd name="connsiteY18" fmla="*/ 943895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995817 w 7962783"/>
                  <a:gd name="connsiteY8" fmla="*/ 49280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390173 w 7962783"/>
                  <a:gd name="connsiteY18" fmla="*/ 943895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315497 h 6201695"/>
                  <a:gd name="connsiteX1" fmla="*/ 891902 w 7962783"/>
                  <a:gd name="connsiteY1" fmla="*/ 1466410 h 6201695"/>
                  <a:gd name="connsiteX2" fmla="*/ 2132874 w 7962783"/>
                  <a:gd name="connsiteY2" fmla="*/ 2658395 h 6201695"/>
                  <a:gd name="connsiteX3" fmla="*/ 206103 w 7962783"/>
                  <a:gd name="connsiteY3" fmla="*/ 3229897 h 6201695"/>
                  <a:gd name="connsiteX4" fmla="*/ 385717 w 7962783"/>
                  <a:gd name="connsiteY4" fmla="*/ 3719753 h 6201695"/>
                  <a:gd name="connsiteX5" fmla="*/ 1464010 w 7962783"/>
                  <a:gd name="connsiteY5" fmla="*/ 5582326 h 6201695"/>
                  <a:gd name="connsiteX6" fmla="*/ 3292203 w 7962783"/>
                  <a:gd name="connsiteY6" fmla="*/ 3360524 h 6201695"/>
                  <a:gd name="connsiteX7" fmla="*/ 2655387 w 7962783"/>
                  <a:gd name="connsiteY7" fmla="*/ 6201695 h 6201695"/>
                  <a:gd name="connsiteX8" fmla="*/ 4900567 w 7962783"/>
                  <a:gd name="connsiteY8" fmla="*/ 4928067 h 6201695"/>
                  <a:gd name="connsiteX9" fmla="*/ 6525867 w 7962783"/>
                  <a:gd name="connsiteY9" fmla="*/ 5582326 h 6201695"/>
                  <a:gd name="connsiteX10" fmla="*/ 7358017 w 7962783"/>
                  <a:gd name="connsiteY10" fmla="*/ 3621781 h 6201695"/>
                  <a:gd name="connsiteX11" fmla="*/ 4827088 w 7962783"/>
                  <a:gd name="connsiteY11" fmla="*/ 3572796 h 6201695"/>
                  <a:gd name="connsiteX12" fmla="*/ 7962783 w 7962783"/>
                  <a:gd name="connsiteY12" fmla="*/ 2496225 h 6201695"/>
                  <a:gd name="connsiteX13" fmla="*/ 6639560 w 7962783"/>
                  <a:gd name="connsiteY13" fmla="*/ 2233852 h 6201695"/>
                  <a:gd name="connsiteX14" fmla="*/ 5448182 w 7962783"/>
                  <a:gd name="connsiteY14" fmla="*/ 2692169 h 6201695"/>
                  <a:gd name="connsiteX15" fmla="*/ 3716747 w 7962783"/>
                  <a:gd name="connsiteY15" fmla="*/ 927567 h 6201695"/>
                  <a:gd name="connsiteX16" fmla="*/ 5970695 w 7962783"/>
                  <a:gd name="connsiteY16" fmla="*/ 1630812 h 6201695"/>
                  <a:gd name="connsiteX17" fmla="*/ 3929017 w 7962783"/>
                  <a:gd name="connsiteY17" fmla="*/ 2593081 h 6201695"/>
                  <a:gd name="connsiteX18" fmla="*/ 3390173 w 7962783"/>
                  <a:gd name="connsiteY18" fmla="*/ 943895 h 6201695"/>
                  <a:gd name="connsiteX19" fmla="*/ 2688045 w 7962783"/>
                  <a:gd name="connsiteY19" fmla="*/ 2315497 h 6201695"/>
                  <a:gd name="connsiteX0" fmla="*/ 2688045 w 7962783"/>
                  <a:gd name="connsiteY0" fmla="*/ 2750423 h 6636621"/>
                  <a:gd name="connsiteX1" fmla="*/ 891902 w 7962783"/>
                  <a:gd name="connsiteY1" fmla="*/ 1901336 h 6636621"/>
                  <a:gd name="connsiteX2" fmla="*/ 2132874 w 7962783"/>
                  <a:gd name="connsiteY2" fmla="*/ 3093321 h 6636621"/>
                  <a:gd name="connsiteX3" fmla="*/ 206103 w 7962783"/>
                  <a:gd name="connsiteY3" fmla="*/ 3664823 h 6636621"/>
                  <a:gd name="connsiteX4" fmla="*/ 385717 w 7962783"/>
                  <a:gd name="connsiteY4" fmla="*/ 4154679 h 6636621"/>
                  <a:gd name="connsiteX5" fmla="*/ 1464010 w 7962783"/>
                  <a:gd name="connsiteY5" fmla="*/ 6017252 h 6636621"/>
                  <a:gd name="connsiteX6" fmla="*/ 3292203 w 7962783"/>
                  <a:gd name="connsiteY6" fmla="*/ 3795450 h 6636621"/>
                  <a:gd name="connsiteX7" fmla="*/ 2655387 w 7962783"/>
                  <a:gd name="connsiteY7" fmla="*/ 6636621 h 6636621"/>
                  <a:gd name="connsiteX8" fmla="*/ 4900567 w 7962783"/>
                  <a:gd name="connsiteY8" fmla="*/ 5362993 h 6636621"/>
                  <a:gd name="connsiteX9" fmla="*/ 6525867 w 7962783"/>
                  <a:gd name="connsiteY9" fmla="*/ 6017252 h 6636621"/>
                  <a:gd name="connsiteX10" fmla="*/ 7358017 w 7962783"/>
                  <a:gd name="connsiteY10" fmla="*/ 4056707 h 6636621"/>
                  <a:gd name="connsiteX11" fmla="*/ 4827088 w 7962783"/>
                  <a:gd name="connsiteY11" fmla="*/ 4007722 h 6636621"/>
                  <a:gd name="connsiteX12" fmla="*/ 7962783 w 7962783"/>
                  <a:gd name="connsiteY12" fmla="*/ 2931151 h 6636621"/>
                  <a:gd name="connsiteX13" fmla="*/ 6639560 w 7962783"/>
                  <a:gd name="connsiteY13" fmla="*/ 2668778 h 6636621"/>
                  <a:gd name="connsiteX14" fmla="*/ 5448182 w 7962783"/>
                  <a:gd name="connsiteY14" fmla="*/ 3127095 h 6636621"/>
                  <a:gd name="connsiteX15" fmla="*/ 4903172 w 7962783"/>
                  <a:gd name="connsiteY15" fmla="*/ 827767 h 6636621"/>
                  <a:gd name="connsiteX16" fmla="*/ 5970695 w 7962783"/>
                  <a:gd name="connsiteY16" fmla="*/ 2065738 h 6636621"/>
                  <a:gd name="connsiteX17" fmla="*/ 3929017 w 7962783"/>
                  <a:gd name="connsiteY17" fmla="*/ 3028007 h 6636621"/>
                  <a:gd name="connsiteX18" fmla="*/ 3390173 w 7962783"/>
                  <a:gd name="connsiteY18" fmla="*/ 1378821 h 6636621"/>
                  <a:gd name="connsiteX19" fmla="*/ 2688045 w 7962783"/>
                  <a:gd name="connsiteY19" fmla="*/ 2750423 h 6636621"/>
                  <a:gd name="connsiteX0" fmla="*/ 2688045 w 7962783"/>
                  <a:gd name="connsiteY0" fmla="*/ 2750423 h 6636621"/>
                  <a:gd name="connsiteX1" fmla="*/ 891902 w 7962783"/>
                  <a:gd name="connsiteY1" fmla="*/ 1901336 h 6636621"/>
                  <a:gd name="connsiteX2" fmla="*/ 2132874 w 7962783"/>
                  <a:gd name="connsiteY2" fmla="*/ 3093321 h 6636621"/>
                  <a:gd name="connsiteX3" fmla="*/ 206103 w 7962783"/>
                  <a:gd name="connsiteY3" fmla="*/ 3664823 h 6636621"/>
                  <a:gd name="connsiteX4" fmla="*/ 385717 w 7962783"/>
                  <a:gd name="connsiteY4" fmla="*/ 4154679 h 6636621"/>
                  <a:gd name="connsiteX5" fmla="*/ 1464010 w 7962783"/>
                  <a:gd name="connsiteY5" fmla="*/ 6017252 h 6636621"/>
                  <a:gd name="connsiteX6" fmla="*/ 3292203 w 7962783"/>
                  <a:gd name="connsiteY6" fmla="*/ 3795450 h 6636621"/>
                  <a:gd name="connsiteX7" fmla="*/ 2655387 w 7962783"/>
                  <a:gd name="connsiteY7" fmla="*/ 6636621 h 6636621"/>
                  <a:gd name="connsiteX8" fmla="*/ 4900567 w 7962783"/>
                  <a:gd name="connsiteY8" fmla="*/ 5362993 h 6636621"/>
                  <a:gd name="connsiteX9" fmla="*/ 6525867 w 7962783"/>
                  <a:gd name="connsiteY9" fmla="*/ 6017252 h 6636621"/>
                  <a:gd name="connsiteX10" fmla="*/ 7358017 w 7962783"/>
                  <a:gd name="connsiteY10" fmla="*/ 4056707 h 6636621"/>
                  <a:gd name="connsiteX11" fmla="*/ 4827088 w 7962783"/>
                  <a:gd name="connsiteY11" fmla="*/ 4007722 h 6636621"/>
                  <a:gd name="connsiteX12" fmla="*/ 7962783 w 7962783"/>
                  <a:gd name="connsiteY12" fmla="*/ 2931151 h 6636621"/>
                  <a:gd name="connsiteX13" fmla="*/ 6639560 w 7962783"/>
                  <a:gd name="connsiteY13" fmla="*/ 2668778 h 6636621"/>
                  <a:gd name="connsiteX14" fmla="*/ 5448182 w 7962783"/>
                  <a:gd name="connsiteY14" fmla="*/ 3127095 h 6636621"/>
                  <a:gd name="connsiteX15" fmla="*/ 4903172 w 7962783"/>
                  <a:gd name="connsiteY15" fmla="*/ 827767 h 6636621"/>
                  <a:gd name="connsiteX16" fmla="*/ 5970695 w 7962783"/>
                  <a:gd name="connsiteY16" fmla="*/ 2065738 h 6636621"/>
                  <a:gd name="connsiteX17" fmla="*/ 3929017 w 7962783"/>
                  <a:gd name="connsiteY17" fmla="*/ 3028007 h 6636621"/>
                  <a:gd name="connsiteX18" fmla="*/ 3390173 w 7962783"/>
                  <a:gd name="connsiteY18" fmla="*/ 1378821 h 6636621"/>
                  <a:gd name="connsiteX19" fmla="*/ 2688045 w 7962783"/>
                  <a:gd name="connsiteY19" fmla="*/ 2750423 h 6636621"/>
                  <a:gd name="connsiteX0" fmla="*/ 2688045 w 7962783"/>
                  <a:gd name="connsiteY0" fmla="*/ 1993536 h 5879734"/>
                  <a:gd name="connsiteX1" fmla="*/ 891902 w 7962783"/>
                  <a:gd name="connsiteY1" fmla="*/ 1144449 h 5879734"/>
                  <a:gd name="connsiteX2" fmla="*/ 2132874 w 7962783"/>
                  <a:gd name="connsiteY2" fmla="*/ 2336434 h 5879734"/>
                  <a:gd name="connsiteX3" fmla="*/ 206103 w 7962783"/>
                  <a:gd name="connsiteY3" fmla="*/ 2907936 h 5879734"/>
                  <a:gd name="connsiteX4" fmla="*/ 385717 w 7962783"/>
                  <a:gd name="connsiteY4" fmla="*/ 3397792 h 5879734"/>
                  <a:gd name="connsiteX5" fmla="*/ 1464010 w 7962783"/>
                  <a:gd name="connsiteY5" fmla="*/ 5260365 h 5879734"/>
                  <a:gd name="connsiteX6" fmla="*/ 3292203 w 7962783"/>
                  <a:gd name="connsiteY6" fmla="*/ 3038563 h 5879734"/>
                  <a:gd name="connsiteX7" fmla="*/ 2655387 w 7962783"/>
                  <a:gd name="connsiteY7" fmla="*/ 5879734 h 5879734"/>
                  <a:gd name="connsiteX8" fmla="*/ 4900567 w 7962783"/>
                  <a:gd name="connsiteY8" fmla="*/ 4606106 h 5879734"/>
                  <a:gd name="connsiteX9" fmla="*/ 6525867 w 7962783"/>
                  <a:gd name="connsiteY9" fmla="*/ 5260365 h 5879734"/>
                  <a:gd name="connsiteX10" fmla="*/ 7358017 w 7962783"/>
                  <a:gd name="connsiteY10" fmla="*/ 3299820 h 5879734"/>
                  <a:gd name="connsiteX11" fmla="*/ 4827088 w 7962783"/>
                  <a:gd name="connsiteY11" fmla="*/ 3250835 h 5879734"/>
                  <a:gd name="connsiteX12" fmla="*/ 7962783 w 7962783"/>
                  <a:gd name="connsiteY12" fmla="*/ 2174264 h 5879734"/>
                  <a:gd name="connsiteX13" fmla="*/ 6639560 w 7962783"/>
                  <a:gd name="connsiteY13" fmla="*/ 1911891 h 5879734"/>
                  <a:gd name="connsiteX14" fmla="*/ 5448182 w 7962783"/>
                  <a:gd name="connsiteY14" fmla="*/ 2370208 h 5879734"/>
                  <a:gd name="connsiteX15" fmla="*/ 4903172 w 7962783"/>
                  <a:gd name="connsiteY15" fmla="*/ 70880 h 5879734"/>
                  <a:gd name="connsiteX16" fmla="*/ 5970695 w 7962783"/>
                  <a:gd name="connsiteY16" fmla="*/ 1308851 h 5879734"/>
                  <a:gd name="connsiteX17" fmla="*/ 3929017 w 7962783"/>
                  <a:gd name="connsiteY17" fmla="*/ 2271120 h 5879734"/>
                  <a:gd name="connsiteX18" fmla="*/ 3390173 w 7962783"/>
                  <a:gd name="connsiteY18" fmla="*/ 621934 h 5879734"/>
                  <a:gd name="connsiteX19" fmla="*/ 2688045 w 7962783"/>
                  <a:gd name="connsiteY19" fmla="*/ 1993536 h 5879734"/>
                  <a:gd name="connsiteX0" fmla="*/ 2688045 w 7962783"/>
                  <a:gd name="connsiteY0" fmla="*/ 2209775 h 6095973"/>
                  <a:gd name="connsiteX1" fmla="*/ 891902 w 7962783"/>
                  <a:gd name="connsiteY1" fmla="*/ 1360688 h 6095973"/>
                  <a:gd name="connsiteX2" fmla="*/ 2132874 w 7962783"/>
                  <a:gd name="connsiteY2" fmla="*/ 2552673 h 6095973"/>
                  <a:gd name="connsiteX3" fmla="*/ 206103 w 7962783"/>
                  <a:gd name="connsiteY3" fmla="*/ 3124175 h 6095973"/>
                  <a:gd name="connsiteX4" fmla="*/ 385717 w 7962783"/>
                  <a:gd name="connsiteY4" fmla="*/ 3614031 h 6095973"/>
                  <a:gd name="connsiteX5" fmla="*/ 1464010 w 7962783"/>
                  <a:gd name="connsiteY5" fmla="*/ 5476604 h 6095973"/>
                  <a:gd name="connsiteX6" fmla="*/ 3292203 w 7962783"/>
                  <a:gd name="connsiteY6" fmla="*/ 3254802 h 6095973"/>
                  <a:gd name="connsiteX7" fmla="*/ 2655387 w 7962783"/>
                  <a:gd name="connsiteY7" fmla="*/ 6095973 h 6095973"/>
                  <a:gd name="connsiteX8" fmla="*/ 4900567 w 7962783"/>
                  <a:gd name="connsiteY8" fmla="*/ 4822345 h 6095973"/>
                  <a:gd name="connsiteX9" fmla="*/ 6525867 w 7962783"/>
                  <a:gd name="connsiteY9" fmla="*/ 5476604 h 6095973"/>
                  <a:gd name="connsiteX10" fmla="*/ 7358017 w 7962783"/>
                  <a:gd name="connsiteY10" fmla="*/ 3516059 h 6095973"/>
                  <a:gd name="connsiteX11" fmla="*/ 4827088 w 7962783"/>
                  <a:gd name="connsiteY11" fmla="*/ 3467074 h 6095973"/>
                  <a:gd name="connsiteX12" fmla="*/ 7962783 w 7962783"/>
                  <a:gd name="connsiteY12" fmla="*/ 2390503 h 6095973"/>
                  <a:gd name="connsiteX13" fmla="*/ 6639560 w 7962783"/>
                  <a:gd name="connsiteY13" fmla="*/ 2128130 h 6095973"/>
                  <a:gd name="connsiteX14" fmla="*/ 5448182 w 7962783"/>
                  <a:gd name="connsiteY14" fmla="*/ 2586447 h 6095973"/>
                  <a:gd name="connsiteX15" fmla="*/ 6484725 w 7962783"/>
                  <a:gd name="connsiteY15" fmla="*/ 61182 h 6095973"/>
                  <a:gd name="connsiteX16" fmla="*/ 5970695 w 7962783"/>
                  <a:gd name="connsiteY16" fmla="*/ 1525090 h 6095973"/>
                  <a:gd name="connsiteX17" fmla="*/ 3929017 w 7962783"/>
                  <a:gd name="connsiteY17" fmla="*/ 2487359 h 6095973"/>
                  <a:gd name="connsiteX18" fmla="*/ 3390173 w 7962783"/>
                  <a:gd name="connsiteY18" fmla="*/ 838173 h 6095973"/>
                  <a:gd name="connsiteX19" fmla="*/ 2688045 w 7962783"/>
                  <a:gd name="connsiteY19" fmla="*/ 2209775 h 6095973"/>
                  <a:gd name="connsiteX0" fmla="*/ 2688045 w 7962783"/>
                  <a:gd name="connsiteY0" fmla="*/ 2209775 h 6095973"/>
                  <a:gd name="connsiteX1" fmla="*/ 891902 w 7962783"/>
                  <a:gd name="connsiteY1" fmla="*/ 1360688 h 6095973"/>
                  <a:gd name="connsiteX2" fmla="*/ 2132874 w 7962783"/>
                  <a:gd name="connsiteY2" fmla="*/ 2552673 h 6095973"/>
                  <a:gd name="connsiteX3" fmla="*/ 206103 w 7962783"/>
                  <a:gd name="connsiteY3" fmla="*/ 3124175 h 6095973"/>
                  <a:gd name="connsiteX4" fmla="*/ 385717 w 7962783"/>
                  <a:gd name="connsiteY4" fmla="*/ 3614031 h 6095973"/>
                  <a:gd name="connsiteX5" fmla="*/ 1464010 w 7962783"/>
                  <a:gd name="connsiteY5" fmla="*/ 5476604 h 6095973"/>
                  <a:gd name="connsiteX6" fmla="*/ 3292203 w 7962783"/>
                  <a:gd name="connsiteY6" fmla="*/ 3254802 h 6095973"/>
                  <a:gd name="connsiteX7" fmla="*/ 2655387 w 7962783"/>
                  <a:gd name="connsiteY7" fmla="*/ 6095973 h 6095973"/>
                  <a:gd name="connsiteX8" fmla="*/ 4900567 w 7962783"/>
                  <a:gd name="connsiteY8" fmla="*/ 4822345 h 6095973"/>
                  <a:gd name="connsiteX9" fmla="*/ 6525867 w 7962783"/>
                  <a:gd name="connsiteY9" fmla="*/ 5476604 h 6095973"/>
                  <a:gd name="connsiteX10" fmla="*/ 7358017 w 7962783"/>
                  <a:gd name="connsiteY10" fmla="*/ 3516059 h 6095973"/>
                  <a:gd name="connsiteX11" fmla="*/ 4827088 w 7962783"/>
                  <a:gd name="connsiteY11" fmla="*/ 3467074 h 6095973"/>
                  <a:gd name="connsiteX12" fmla="*/ 7962783 w 7962783"/>
                  <a:gd name="connsiteY12" fmla="*/ 2390503 h 6095973"/>
                  <a:gd name="connsiteX13" fmla="*/ 6639560 w 7962783"/>
                  <a:gd name="connsiteY13" fmla="*/ 2128130 h 6095973"/>
                  <a:gd name="connsiteX14" fmla="*/ 5448182 w 7962783"/>
                  <a:gd name="connsiteY14" fmla="*/ 2586447 h 6095973"/>
                  <a:gd name="connsiteX15" fmla="*/ 6484725 w 7962783"/>
                  <a:gd name="connsiteY15" fmla="*/ 61182 h 6095973"/>
                  <a:gd name="connsiteX16" fmla="*/ 6299330 w 7962783"/>
                  <a:gd name="connsiteY16" fmla="*/ 1340234 h 6095973"/>
                  <a:gd name="connsiteX17" fmla="*/ 3929017 w 7962783"/>
                  <a:gd name="connsiteY17" fmla="*/ 2487359 h 6095973"/>
                  <a:gd name="connsiteX18" fmla="*/ 3390173 w 7962783"/>
                  <a:gd name="connsiteY18" fmla="*/ 838173 h 6095973"/>
                  <a:gd name="connsiteX19" fmla="*/ 2688045 w 7962783"/>
                  <a:gd name="connsiteY19" fmla="*/ 2209775 h 6095973"/>
                  <a:gd name="connsiteX0" fmla="*/ 2688045 w 7962783"/>
                  <a:gd name="connsiteY0" fmla="*/ 2209775 h 6095973"/>
                  <a:gd name="connsiteX1" fmla="*/ 891902 w 7962783"/>
                  <a:gd name="connsiteY1" fmla="*/ 1360688 h 6095973"/>
                  <a:gd name="connsiteX2" fmla="*/ 2132874 w 7962783"/>
                  <a:gd name="connsiteY2" fmla="*/ 2552673 h 6095973"/>
                  <a:gd name="connsiteX3" fmla="*/ 206103 w 7962783"/>
                  <a:gd name="connsiteY3" fmla="*/ 3124175 h 6095973"/>
                  <a:gd name="connsiteX4" fmla="*/ 385717 w 7962783"/>
                  <a:gd name="connsiteY4" fmla="*/ 3614031 h 6095973"/>
                  <a:gd name="connsiteX5" fmla="*/ 1464010 w 7962783"/>
                  <a:gd name="connsiteY5" fmla="*/ 5476604 h 6095973"/>
                  <a:gd name="connsiteX6" fmla="*/ 3292203 w 7962783"/>
                  <a:gd name="connsiteY6" fmla="*/ 3254802 h 6095973"/>
                  <a:gd name="connsiteX7" fmla="*/ 2655387 w 7962783"/>
                  <a:gd name="connsiteY7" fmla="*/ 6095973 h 6095973"/>
                  <a:gd name="connsiteX8" fmla="*/ 4900567 w 7962783"/>
                  <a:gd name="connsiteY8" fmla="*/ 4822345 h 6095973"/>
                  <a:gd name="connsiteX9" fmla="*/ 6525867 w 7962783"/>
                  <a:gd name="connsiteY9" fmla="*/ 5476604 h 6095973"/>
                  <a:gd name="connsiteX10" fmla="*/ 7358017 w 7962783"/>
                  <a:gd name="connsiteY10" fmla="*/ 3516059 h 6095973"/>
                  <a:gd name="connsiteX11" fmla="*/ 4827088 w 7962783"/>
                  <a:gd name="connsiteY11" fmla="*/ 3467074 h 6095973"/>
                  <a:gd name="connsiteX12" fmla="*/ 7962783 w 7962783"/>
                  <a:gd name="connsiteY12" fmla="*/ 2390503 h 6095973"/>
                  <a:gd name="connsiteX13" fmla="*/ 6639560 w 7962783"/>
                  <a:gd name="connsiteY13" fmla="*/ 2128130 h 6095973"/>
                  <a:gd name="connsiteX14" fmla="*/ 5448182 w 7962783"/>
                  <a:gd name="connsiteY14" fmla="*/ 2586447 h 6095973"/>
                  <a:gd name="connsiteX15" fmla="*/ 6484725 w 7962783"/>
                  <a:gd name="connsiteY15" fmla="*/ 61182 h 6095973"/>
                  <a:gd name="connsiteX16" fmla="*/ 6299330 w 7962783"/>
                  <a:gd name="connsiteY16" fmla="*/ 1340234 h 6095973"/>
                  <a:gd name="connsiteX17" fmla="*/ 3929017 w 7962783"/>
                  <a:gd name="connsiteY17" fmla="*/ 2487359 h 6095973"/>
                  <a:gd name="connsiteX18" fmla="*/ 3390173 w 7962783"/>
                  <a:gd name="connsiteY18" fmla="*/ 838173 h 6095973"/>
                  <a:gd name="connsiteX19" fmla="*/ 2688045 w 7962783"/>
                  <a:gd name="connsiteY19" fmla="*/ 2209775 h 6095973"/>
                  <a:gd name="connsiteX0" fmla="*/ 2688045 w 7962783"/>
                  <a:gd name="connsiteY0" fmla="*/ 2209775 h 6095973"/>
                  <a:gd name="connsiteX1" fmla="*/ 891902 w 7962783"/>
                  <a:gd name="connsiteY1" fmla="*/ 1360688 h 6095973"/>
                  <a:gd name="connsiteX2" fmla="*/ 2132874 w 7962783"/>
                  <a:gd name="connsiteY2" fmla="*/ 2552673 h 6095973"/>
                  <a:gd name="connsiteX3" fmla="*/ 206103 w 7962783"/>
                  <a:gd name="connsiteY3" fmla="*/ 3124175 h 6095973"/>
                  <a:gd name="connsiteX4" fmla="*/ 385717 w 7962783"/>
                  <a:gd name="connsiteY4" fmla="*/ 3614031 h 6095973"/>
                  <a:gd name="connsiteX5" fmla="*/ 1464010 w 7962783"/>
                  <a:gd name="connsiteY5" fmla="*/ 5476604 h 6095973"/>
                  <a:gd name="connsiteX6" fmla="*/ 3292203 w 7962783"/>
                  <a:gd name="connsiteY6" fmla="*/ 3254802 h 6095973"/>
                  <a:gd name="connsiteX7" fmla="*/ 2655387 w 7962783"/>
                  <a:gd name="connsiteY7" fmla="*/ 6095973 h 6095973"/>
                  <a:gd name="connsiteX8" fmla="*/ 4900567 w 7962783"/>
                  <a:gd name="connsiteY8" fmla="*/ 4822345 h 6095973"/>
                  <a:gd name="connsiteX9" fmla="*/ 6525867 w 7962783"/>
                  <a:gd name="connsiteY9" fmla="*/ 5476604 h 6095973"/>
                  <a:gd name="connsiteX10" fmla="*/ 7358017 w 7962783"/>
                  <a:gd name="connsiteY10" fmla="*/ 3516059 h 6095973"/>
                  <a:gd name="connsiteX11" fmla="*/ 4827088 w 7962783"/>
                  <a:gd name="connsiteY11" fmla="*/ 3467074 h 6095973"/>
                  <a:gd name="connsiteX12" fmla="*/ 7962783 w 7962783"/>
                  <a:gd name="connsiteY12" fmla="*/ 2390503 h 6095973"/>
                  <a:gd name="connsiteX13" fmla="*/ 6639560 w 7962783"/>
                  <a:gd name="connsiteY13" fmla="*/ 2128130 h 6095973"/>
                  <a:gd name="connsiteX14" fmla="*/ 5448182 w 7962783"/>
                  <a:gd name="connsiteY14" fmla="*/ 2586447 h 6095973"/>
                  <a:gd name="connsiteX15" fmla="*/ 6484725 w 7962783"/>
                  <a:gd name="connsiteY15" fmla="*/ 61182 h 6095973"/>
                  <a:gd name="connsiteX16" fmla="*/ 3929017 w 7962783"/>
                  <a:gd name="connsiteY16" fmla="*/ 2487359 h 6095973"/>
                  <a:gd name="connsiteX17" fmla="*/ 3390173 w 7962783"/>
                  <a:gd name="connsiteY17" fmla="*/ 838173 h 6095973"/>
                  <a:gd name="connsiteX18" fmla="*/ 2688045 w 7962783"/>
                  <a:gd name="connsiteY18" fmla="*/ 2209775 h 6095973"/>
                  <a:gd name="connsiteX0" fmla="*/ 2688045 w 7962783"/>
                  <a:gd name="connsiteY0" fmla="*/ 2209775 h 6095973"/>
                  <a:gd name="connsiteX1" fmla="*/ 891902 w 7962783"/>
                  <a:gd name="connsiteY1" fmla="*/ 1360688 h 6095973"/>
                  <a:gd name="connsiteX2" fmla="*/ 2132874 w 7962783"/>
                  <a:gd name="connsiteY2" fmla="*/ 2552673 h 6095973"/>
                  <a:gd name="connsiteX3" fmla="*/ 206103 w 7962783"/>
                  <a:gd name="connsiteY3" fmla="*/ 3124175 h 6095973"/>
                  <a:gd name="connsiteX4" fmla="*/ 385717 w 7962783"/>
                  <a:gd name="connsiteY4" fmla="*/ 3614031 h 6095973"/>
                  <a:gd name="connsiteX5" fmla="*/ 1464010 w 7962783"/>
                  <a:gd name="connsiteY5" fmla="*/ 5476604 h 6095973"/>
                  <a:gd name="connsiteX6" fmla="*/ 3292203 w 7962783"/>
                  <a:gd name="connsiteY6" fmla="*/ 3254802 h 6095973"/>
                  <a:gd name="connsiteX7" fmla="*/ 2655387 w 7962783"/>
                  <a:gd name="connsiteY7" fmla="*/ 6095973 h 6095973"/>
                  <a:gd name="connsiteX8" fmla="*/ 4900567 w 7962783"/>
                  <a:gd name="connsiteY8" fmla="*/ 4822345 h 6095973"/>
                  <a:gd name="connsiteX9" fmla="*/ 6525867 w 7962783"/>
                  <a:gd name="connsiteY9" fmla="*/ 5476604 h 6095973"/>
                  <a:gd name="connsiteX10" fmla="*/ 7358017 w 7962783"/>
                  <a:gd name="connsiteY10" fmla="*/ 3516059 h 6095973"/>
                  <a:gd name="connsiteX11" fmla="*/ 4827088 w 7962783"/>
                  <a:gd name="connsiteY11" fmla="*/ 3467074 h 6095973"/>
                  <a:gd name="connsiteX12" fmla="*/ 7962783 w 7962783"/>
                  <a:gd name="connsiteY12" fmla="*/ 2390503 h 6095973"/>
                  <a:gd name="connsiteX13" fmla="*/ 6639560 w 7962783"/>
                  <a:gd name="connsiteY13" fmla="*/ 2128130 h 6095973"/>
                  <a:gd name="connsiteX14" fmla="*/ 5448182 w 7962783"/>
                  <a:gd name="connsiteY14" fmla="*/ 2586447 h 6095973"/>
                  <a:gd name="connsiteX15" fmla="*/ 6484725 w 7962783"/>
                  <a:gd name="connsiteY15" fmla="*/ 61182 h 6095973"/>
                  <a:gd name="connsiteX16" fmla="*/ 3929017 w 7962783"/>
                  <a:gd name="connsiteY16" fmla="*/ 2487359 h 6095973"/>
                  <a:gd name="connsiteX17" fmla="*/ 3390173 w 7962783"/>
                  <a:gd name="connsiteY17" fmla="*/ 838173 h 6095973"/>
                  <a:gd name="connsiteX18" fmla="*/ 2688045 w 7962783"/>
                  <a:gd name="connsiteY18" fmla="*/ 2209775 h 6095973"/>
                  <a:gd name="connsiteX0" fmla="*/ 2688045 w 7962783"/>
                  <a:gd name="connsiteY0" fmla="*/ 1896251 h 5782449"/>
                  <a:gd name="connsiteX1" fmla="*/ 891902 w 7962783"/>
                  <a:gd name="connsiteY1" fmla="*/ 1047164 h 5782449"/>
                  <a:gd name="connsiteX2" fmla="*/ 2132874 w 7962783"/>
                  <a:gd name="connsiteY2" fmla="*/ 2239149 h 5782449"/>
                  <a:gd name="connsiteX3" fmla="*/ 206103 w 7962783"/>
                  <a:gd name="connsiteY3" fmla="*/ 2810651 h 5782449"/>
                  <a:gd name="connsiteX4" fmla="*/ 385717 w 7962783"/>
                  <a:gd name="connsiteY4" fmla="*/ 3300507 h 5782449"/>
                  <a:gd name="connsiteX5" fmla="*/ 1464010 w 7962783"/>
                  <a:gd name="connsiteY5" fmla="*/ 5163080 h 5782449"/>
                  <a:gd name="connsiteX6" fmla="*/ 3292203 w 7962783"/>
                  <a:gd name="connsiteY6" fmla="*/ 2941278 h 5782449"/>
                  <a:gd name="connsiteX7" fmla="*/ 2655387 w 7962783"/>
                  <a:gd name="connsiteY7" fmla="*/ 5782449 h 5782449"/>
                  <a:gd name="connsiteX8" fmla="*/ 4900567 w 7962783"/>
                  <a:gd name="connsiteY8" fmla="*/ 4508821 h 5782449"/>
                  <a:gd name="connsiteX9" fmla="*/ 6525867 w 7962783"/>
                  <a:gd name="connsiteY9" fmla="*/ 5163080 h 5782449"/>
                  <a:gd name="connsiteX10" fmla="*/ 7358017 w 7962783"/>
                  <a:gd name="connsiteY10" fmla="*/ 3202535 h 5782449"/>
                  <a:gd name="connsiteX11" fmla="*/ 4827088 w 7962783"/>
                  <a:gd name="connsiteY11" fmla="*/ 3153550 h 5782449"/>
                  <a:gd name="connsiteX12" fmla="*/ 7962783 w 7962783"/>
                  <a:gd name="connsiteY12" fmla="*/ 2076979 h 5782449"/>
                  <a:gd name="connsiteX13" fmla="*/ 6639560 w 7962783"/>
                  <a:gd name="connsiteY13" fmla="*/ 1814606 h 5782449"/>
                  <a:gd name="connsiteX14" fmla="*/ 5448182 w 7962783"/>
                  <a:gd name="connsiteY14" fmla="*/ 2272923 h 5782449"/>
                  <a:gd name="connsiteX15" fmla="*/ 6936598 w 7962783"/>
                  <a:gd name="connsiteY15" fmla="*/ 76293 h 5782449"/>
                  <a:gd name="connsiteX16" fmla="*/ 3929017 w 7962783"/>
                  <a:gd name="connsiteY16" fmla="*/ 2173835 h 5782449"/>
                  <a:gd name="connsiteX17" fmla="*/ 3390173 w 7962783"/>
                  <a:gd name="connsiteY17" fmla="*/ 524649 h 5782449"/>
                  <a:gd name="connsiteX18" fmla="*/ 2688045 w 7962783"/>
                  <a:gd name="connsiteY18" fmla="*/ 1896251 h 5782449"/>
                  <a:gd name="connsiteX0" fmla="*/ 2688045 w 7962783"/>
                  <a:gd name="connsiteY0" fmla="*/ 1896251 h 5782449"/>
                  <a:gd name="connsiteX1" fmla="*/ 891902 w 7962783"/>
                  <a:gd name="connsiteY1" fmla="*/ 1047164 h 5782449"/>
                  <a:gd name="connsiteX2" fmla="*/ 2132874 w 7962783"/>
                  <a:gd name="connsiteY2" fmla="*/ 2239149 h 5782449"/>
                  <a:gd name="connsiteX3" fmla="*/ 206103 w 7962783"/>
                  <a:gd name="connsiteY3" fmla="*/ 2810651 h 5782449"/>
                  <a:gd name="connsiteX4" fmla="*/ 385717 w 7962783"/>
                  <a:gd name="connsiteY4" fmla="*/ 3300507 h 5782449"/>
                  <a:gd name="connsiteX5" fmla="*/ 1464010 w 7962783"/>
                  <a:gd name="connsiteY5" fmla="*/ 5163080 h 5782449"/>
                  <a:gd name="connsiteX6" fmla="*/ 3292203 w 7962783"/>
                  <a:gd name="connsiteY6" fmla="*/ 2941278 h 5782449"/>
                  <a:gd name="connsiteX7" fmla="*/ 2655387 w 7962783"/>
                  <a:gd name="connsiteY7" fmla="*/ 5782449 h 5782449"/>
                  <a:gd name="connsiteX8" fmla="*/ 4900567 w 7962783"/>
                  <a:gd name="connsiteY8" fmla="*/ 4508821 h 5782449"/>
                  <a:gd name="connsiteX9" fmla="*/ 6525867 w 7962783"/>
                  <a:gd name="connsiteY9" fmla="*/ 5163080 h 5782449"/>
                  <a:gd name="connsiteX10" fmla="*/ 7358017 w 7962783"/>
                  <a:gd name="connsiteY10" fmla="*/ 3202535 h 5782449"/>
                  <a:gd name="connsiteX11" fmla="*/ 4827088 w 7962783"/>
                  <a:gd name="connsiteY11" fmla="*/ 3153550 h 5782449"/>
                  <a:gd name="connsiteX12" fmla="*/ 7962783 w 7962783"/>
                  <a:gd name="connsiteY12" fmla="*/ 2076979 h 5782449"/>
                  <a:gd name="connsiteX13" fmla="*/ 6639560 w 7962783"/>
                  <a:gd name="connsiteY13" fmla="*/ 1814606 h 5782449"/>
                  <a:gd name="connsiteX14" fmla="*/ 5448182 w 7962783"/>
                  <a:gd name="connsiteY14" fmla="*/ 2272923 h 5782449"/>
                  <a:gd name="connsiteX15" fmla="*/ 6936598 w 7962783"/>
                  <a:gd name="connsiteY15" fmla="*/ 76293 h 5782449"/>
                  <a:gd name="connsiteX16" fmla="*/ 3929017 w 7962783"/>
                  <a:gd name="connsiteY16" fmla="*/ 2173835 h 5782449"/>
                  <a:gd name="connsiteX17" fmla="*/ 3390173 w 7962783"/>
                  <a:gd name="connsiteY17" fmla="*/ 524649 h 5782449"/>
                  <a:gd name="connsiteX18" fmla="*/ 2688045 w 7962783"/>
                  <a:gd name="connsiteY18" fmla="*/ 1896251 h 5782449"/>
                  <a:gd name="connsiteX0" fmla="*/ 2688045 w 7962783"/>
                  <a:gd name="connsiteY0" fmla="*/ 1838520 h 5724718"/>
                  <a:gd name="connsiteX1" fmla="*/ 891902 w 7962783"/>
                  <a:gd name="connsiteY1" fmla="*/ 989433 h 5724718"/>
                  <a:gd name="connsiteX2" fmla="*/ 2132874 w 7962783"/>
                  <a:gd name="connsiteY2" fmla="*/ 2181418 h 5724718"/>
                  <a:gd name="connsiteX3" fmla="*/ 206103 w 7962783"/>
                  <a:gd name="connsiteY3" fmla="*/ 2752920 h 5724718"/>
                  <a:gd name="connsiteX4" fmla="*/ 385717 w 7962783"/>
                  <a:gd name="connsiteY4" fmla="*/ 3242776 h 5724718"/>
                  <a:gd name="connsiteX5" fmla="*/ 1464010 w 7962783"/>
                  <a:gd name="connsiteY5" fmla="*/ 5105349 h 5724718"/>
                  <a:gd name="connsiteX6" fmla="*/ 3292203 w 7962783"/>
                  <a:gd name="connsiteY6" fmla="*/ 2883547 h 5724718"/>
                  <a:gd name="connsiteX7" fmla="*/ 2655387 w 7962783"/>
                  <a:gd name="connsiteY7" fmla="*/ 5724718 h 5724718"/>
                  <a:gd name="connsiteX8" fmla="*/ 4900567 w 7962783"/>
                  <a:gd name="connsiteY8" fmla="*/ 4451090 h 5724718"/>
                  <a:gd name="connsiteX9" fmla="*/ 6525867 w 7962783"/>
                  <a:gd name="connsiteY9" fmla="*/ 5105349 h 5724718"/>
                  <a:gd name="connsiteX10" fmla="*/ 7358017 w 7962783"/>
                  <a:gd name="connsiteY10" fmla="*/ 3144804 h 5724718"/>
                  <a:gd name="connsiteX11" fmla="*/ 4827088 w 7962783"/>
                  <a:gd name="connsiteY11" fmla="*/ 3095819 h 5724718"/>
                  <a:gd name="connsiteX12" fmla="*/ 7962783 w 7962783"/>
                  <a:gd name="connsiteY12" fmla="*/ 2019248 h 5724718"/>
                  <a:gd name="connsiteX13" fmla="*/ 6639560 w 7962783"/>
                  <a:gd name="connsiteY13" fmla="*/ 1756875 h 5724718"/>
                  <a:gd name="connsiteX14" fmla="*/ 5448182 w 7962783"/>
                  <a:gd name="connsiteY14" fmla="*/ 2215192 h 5724718"/>
                  <a:gd name="connsiteX15" fmla="*/ 6936598 w 7962783"/>
                  <a:gd name="connsiteY15" fmla="*/ 18562 h 5724718"/>
                  <a:gd name="connsiteX16" fmla="*/ 3929017 w 7962783"/>
                  <a:gd name="connsiteY16" fmla="*/ 2116104 h 5724718"/>
                  <a:gd name="connsiteX17" fmla="*/ 3390173 w 7962783"/>
                  <a:gd name="connsiteY17" fmla="*/ 466918 h 5724718"/>
                  <a:gd name="connsiteX18" fmla="*/ 2688045 w 7962783"/>
                  <a:gd name="connsiteY18" fmla="*/ 1838520 h 5724718"/>
                  <a:gd name="connsiteX0" fmla="*/ 2688045 w 7962783"/>
                  <a:gd name="connsiteY0" fmla="*/ 1838520 h 5724718"/>
                  <a:gd name="connsiteX1" fmla="*/ 891902 w 7962783"/>
                  <a:gd name="connsiteY1" fmla="*/ 989433 h 5724718"/>
                  <a:gd name="connsiteX2" fmla="*/ 2132874 w 7962783"/>
                  <a:gd name="connsiteY2" fmla="*/ 2181418 h 5724718"/>
                  <a:gd name="connsiteX3" fmla="*/ 206103 w 7962783"/>
                  <a:gd name="connsiteY3" fmla="*/ 2752920 h 5724718"/>
                  <a:gd name="connsiteX4" fmla="*/ 385717 w 7962783"/>
                  <a:gd name="connsiteY4" fmla="*/ 3242776 h 5724718"/>
                  <a:gd name="connsiteX5" fmla="*/ 1464010 w 7962783"/>
                  <a:gd name="connsiteY5" fmla="*/ 5105349 h 5724718"/>
                  <a:gd name="connsiteX6" fmla="*/ 3292203 w 7962783"/>
                  <a:gd name="connsiteY6" fmla="*/ 2883547 h 5724718"/>
                  <a:gd name="connsiteX7" fmla="*/ 2655387 w 7962783"/>
                  <a:gd name="connsiteY7" fmla="*/ 5724718 h 5724718"/>
                  <a:gd name="connsiteX8" fmla="*/ 4900567 w 7962783"/>
                  <a:gd name="connsiteY8" fmla="*/ 4451090 h 5724718"/>
                  <a:gd name="connsiteX9" fmla="*/ 6525867 w 7962783"/>
                  <a:gd name="connsiteY9" fmla="*/ 5105349 h 5724718"/>
                  <a:gd name="connsiteX10" fmla="*/ 7358017 w 7962783"/>
                  <a:gd name="connsiteY10" fmla="*/ 3144804 h 5724718"/>
                  <a:gd name="connsiteX11" fmla="*/ 4827088 w 7962783"/>
                  <a:gd name="connsiteY11" fmla="*/ 3095819 h 5724718"/>
                  <a:gd name="connsiteX12" fmla="*/ 7962783 w 7962783"/>
                  <a:gd name="connsiteY12" fmla="*/ 2019248 h 5724718"/>
                  <a:gd name="connsiteX13" fmla="*/ 6639560 w 7962783"/>
                  <a:gd name="connsiteY13" fmla="*/ 1756875 h 5724718"/>
                  <a:gd name="connsiteX14" fmla="*/ 5448182 w 7962783"/>
                  <a:gd name="connsiteY14" fmla="*/ 2215192 h 5724718"/>
                  <a:gd name="connsiteX15" fmla="*/ 6936598 w 7962783"/>
                  <a:gd name="connsiteY15" fmla="*/ 18562 h 5724718"/>
                  <a:gd name="connsiteX16" fmla="*/ 3929017 w 7962783"/>
                  <a:gd name="connsiteY16" fmla="*/ 2116104 h 5724718"/>
                  <a:gd name="connsiteX17" fmla="*/ 3390173 w 7962783"/>
                  <a:gd name="connsiteY17" fmla="*/ 466918 h 5724718"/>
                  <a:gd name="connsiteX18" fmla="*/ 2688045 w 7962783"/>
                  <a:gd name="connsiteY18" fmla="*/ 1838520 h 5724718"/>
                  <a:gd name="connsiteX0" fmla="*/ 2688045 w 7962783"/>
                  <a:gd name="connsiteY0" fmla="*/ 1573851 h 5460049"/>
                  <a:gd name="connsiteX1" fmla="*/ 891902 w 7962783"/>
                  <a:gd name="connsiteY1" fmla="*/ 724764 h 5460049"/>
                  <a:gd name="connsiteX2" fmla="*/ 2132874 w 7962783"/>
                  <a:gd name="connsiteY2" fmla="*/ 1916749 h 5460049"/>
                  <a:gd name="connsiteX3" fmla="*/ 206103 w 7962783"/>
                  <a:gd name="connsiteY3" fmla="*/ 2488251 h 5460049"/>
                  <a:gd name="connsiteX4" fmla="*/ 385717 w 7962783"/>
                  <a:gd name="connsiteY4" fmla="*/ 2978107 h 5460049"/>
                  <a:gd name="connsiteX5" fmla="*/ 1464010 w 7962783"/>
                  <a:gd name="connsiteY5" fmla="*/ 4840680 h 5460049"/>
                  <a:gd name="connsiteX6" fmla="*/ 3292203 w 7962783"/>
                  <a:gd name="connsiteY6" fmla="*/ 2618878 h 5460049"/>
                  <a:gd name="connsiteX7" fmla="*/ 2655387 w 7962783"/>
                  <a:gd name="connsiteY7" fmla="*/ 5460049 h 5460049"/>
                  <a:gd name="connsiteX8" fmla="*/ 4900567 w 7962783"/>
                  <a:gd name="connsiteY8" fmla="*/ 4186421 h 5460049"/>
                  <a:gd name="connsiteX9" fmla="*/ 6525867 w 7962783"/>
                  <a:gd name="connsiteY9" fmla="*/ 4840680 h 5460049"/>
                  <a:gd name="connsiteX10" fmla="*/ 7358017 w 7962783"/>
                  <a:gd name="connsiteY10" fmla="*/ 2880135 h 5460049"/>
                  <a:gd name="connsiteX11" fmla="*/ 4827088 w 7962783"/>
                  <a:gd name="connsiteY11" fmla="*/ 2831150 h 5460049"/>
                  <a:gd name="connsiteX12" fmla="*/ 7962783 w 7962783"/>
                  <a:gd name="connsiteY12" fmla="*/ 1754579 h 5460049"/>
                  <a:gd name="connsiteX13" fmla="*/ 6639560 w 7962783"/>
                  <a:gd name="connsiteY13" fmla="*/ 1492206 h 5460049"/>
                  <a:gd name="connsiteX14" fmla="*/ 5448182 w 7962783"/>
                  <a:gd name="connsiteY14" fmla="*/ 1950523 h 5460049"/>
                  <a:gd name="connsiteX15" fmla="*/ 7799263 w 7962783"/>
                  <a:gd name="connsiteY15" fmla="*/ 20909 h 5460049"/>
                  <a:gd name="connsiteX16" fmla="*/ 3929017 w 7962783"/>
                  <a:gd name="connsiteY16" fmla="*/ 1851435 h 5460049"/>
                  <a:gd name="connsiteX17" fmla="*/ 3390173 w 7962783"/>
                  <a:gd name="connsiteY17" fmla="*/ 202249 h 5460049"/>
                  <a:gd name="connsiteX18" fmla="*/ 2688045 w 7962783"/>
                  <a:gd name="connsiteY18" fmla="*/ 1573851 h 5460049"/>
                  <a:gd name="connsiteX0" fmla="*/ 2688045 w 7962783"/>
                  <a:gd name="connsiteY0" fmla="*/ 1584287 h 5470485"/>
                  <a:gd name="connsiteX1" fmla="*/ 891902 w 7962783"/>
                  <a:gd name="connsiteY1" fmla="*/ 735200 h 5470485"/>
                  <a:gd name="connsiteX2" fmla="*/ 2132874 w 7962783"/>
                  <a:gd name="connsiteY2" fmla="*/ 1927185 h 5470485"/>
                  <a:gd name="connsiteX3" fmla="*/ 206103 w 7962783"/>
                  <a:gd name="connsiteY3" fmla="*/ 2498687 h 5470485"/>
                  <a:gd name="connsiteX4" fmla="*/ 385717 w 7962783"/>
                  <a:gd name="connsiteY4" fmla="*/ 2988543 h 5470485"/>
                  <a:gd name="connsiteX5" fmla="*/ 1464010 w 7962783"/>
                  <a:gd name="connsiteY5" fmla="*/ 4851116 h 5470485"/>
                  <a:gd name="connsiteX6" fmla="*/ 3292203 w 7962783"/>
                  <a:gd name="connsiteY6" fmla="*/ 2629314 h 5470485"/>
                  <a:gd name="connsiteX7" fmla="*/ 2655387 w 7962783"/>
                  <a:gd name="connsiteY7" fmla="*/ 5470485 h 5470485"/>
                  <a:gd name="connsiteX8" fmla="*/ 4900567 w 7962783"/>
                  <a:gd name="connsiteY8" fmla="*/ 4196857 h 5470485"/>
                  <a:gd name="connsiteX9" fmla="*/ 6525867 w 7962783"/>
                  <a:gd name="connsiteY9" fmla="*/ 4851116 h 5470485"/>
                  <a:gd name="connsiteX10" fmla="*/ 7358017 w 7962783"/>
                  <a:gd name="connsiteY10" fmla="*/ 2890571 h 5470485"/>
                  <a:gd name="connsiteX11" fmla="*/ 4827088 w 7962783"/>
                  <a:gd name="connsiteY11" fmla="*/ 2841586 h 5470485"/>
                  <a:gd name="connsiteX12" fmla="*/ 7962783 w 7962783"/>
                  <a:gd name="connsiteY12" fmla="*/ 1765015 h 5470485"/>
                  <a:gd name="connsiteX13" fmla="*/ 6639560 w 7962783"/>
                  <a:gd name="connsiteY13" fmla="*/ 1502642 h 5470485"/>
                  <a:gd name="connsiteX14" fmla="*/ 5448182 w 7962783"/>
                  <a:gd name="connsiteY14" fmla="*/ 1960959 h 5470485"/>
                  <a:gd name="connsiteX15" fmla="*/ 7799263 w 7962783"/>
                  <a:gd name="connsiteY15" fmla="*/ 31345 h 5470485"/>
                  <a:gd name="connsiteX16" fmla="*/ 3929017 w 7962783"/>
                  <a:gd name="connsiteY16" fmla="*/ 1861871 h 5470485"/>
                  <a:gd name="connsiteX17" fmla="*/ 3390173 w 7962783"/>
                  <a:gd name="connsiteY17" fmla="*/ 212685 h 5470485"/>
                  <a:gd name="connsiteX18" fmla="*/ 2688045 w 7962783"/>
                  <a:gd name="connsiteY18" fmla="*/ 1584287 h 5470485"/>
                  <a:gd name="connsiteX0" fmla="*/ 2688045 w 7962783"/>
                  <a:gd name="connsiteY0" fmla="*/ 1584287 h 5470485"/>
                  <a:gd name="connsiteX1" fmla="*/ 891902 w 7962783"/>
                  <a:gd name="connsiteY1" fmla="*/ 735200 h 5470485"/>
                  <a:gd name="connsiteX2" fmla="*/ 2132874 w 7962783"/>
                  <a:gd name="connsiteY2" fmla="*/ 1927185 h 5470485"/>
                  <a:gd name="connsiteX3" fmla="*/ 206103 w 7962783"/>
                  <a:gd name="connsiteY3" fmla="*/ 2498687 h 5470485"/>
                  <a:gd name="connsiteX4" fmla="*/ 385717 w 7962783"/>
                  <a:gd name="connsiteY4" fmla="*/ 2988543 h 5470485"/>
                  <a:gd name="connsiteX5" fmla="*/ 1464010 w 7962783"/>
                  <a:gd name="connsiteY5" fmla="*/ 4851116 h 5470485"/>
                  <a:gd name="connsiteX6" fmla="*/ 3292203 w 7962783"/>
                  <a:gd name="connsiteY6" fmla="*/ 2629314 h 5470485"/>
                  <a:gd name="connsiteX7" fmla="*/ 2655387 w 7962783"/>
                  <a:gd name="connsiteY7" fmla="*/ 5470485 h 5470485"/>
                  <a:gd name="connsiteX8" fmla="*/ 4900567 w 7962783"/>
                  <a:gd name="connsiteY8" fmla="*/ 4196857 h 5470485"/>
                  <a:gd name="connsiteX9" fmla="*/ 6525867 w 7962783"/>
                  <a:gd name="connsiteY9" fmla="*/ 4851116 h 5470485"/>
                  <a:gd name="connsiteX10" fmla="*/ 7358017 w 7962783"/>
                  <a:gd name="connsiteY10" fmla="*/ 2890571 h 5470485"/>
                  <a:gd name="connsiteX11" fmla="*/ 4827088 w 7962783"/>
                  <a:gd name="connsiteY11" fmla="*/ 2841586 h 5470485"/>
                  <a:gd name="connsiteX12" fmla="*/ 7962783 w 7962783"/>
                  <a:gd name="connsiteY12" fmla="*/ 1765015 h 5470485"/>
                  <a:gd name="connsiteX13" fmla="*/ 6639560 w 7962783"/>
                  <a:gd name="connsiteY13" fmla="*/ 1502642 h 5470485"/>
                  <a:gd name="connsiteX14" fmla="*/ 5448182 w 7962783"/>
                  <a:gd name="connsiteY14" fmla="*/ 1960959 h 5470485"/>
                  <a:gd name="connsiteX15" fmla="*/ 7799263 w 7962783"/>
                  <a:gd name="connsiteY15" fmla="*/ 31345 h 5470485"/>
                  <a:gd name="connsiteX16" fmla="*/ 3929017 w 7962783"/>
                  <a:gd name="connsiteY16" fmla="*/ 1861871 h 5470485"/>
                  <a:gd name="connsiteX17" fmla="*/ 3390173 w 7962783"/>
                  <a:gd name="connsiteY17" fmla="*/ 212685 h 5470485"/>
                  <a:gd name="connsiteX18" fmla="*/ 2688045 w 7962783"/>
                  <a:gd name="connsiteY18" fmla="*/ 1584287 h 5470485"/>
                  <a:gd name="connsiteX0" fmla="*/ 2688045 w 7962783"/>
                  <a:gd name="connsiteY0" fmla="*/ 1584287 h 5470485"/>
                  <a:gd name="connsiteX1" fmla="*/ 891902 w 7962783"/>
                  <a:gd name="connsiteY1" fmla="*/ 735200 h 5470485"/>
                  <a:gd name="connsiteX2" fmla="*/ 2132874 w 7962783"/>
                  <a:gd name="connsiteY2" fmla="*/ 1927185 h 5470485"/>
                  <a:gd name="connsiteX3" fmla="*/ 206103 w 7962783"/>
                  <a:gd name="connsiteY3" fmla="*/ 2498687 h 5470485"/>
                  <a:gd name="connsiteX4" fmla="*/ 385717 w 7962783"/>
                  <a:gd name="connsiteY4" fmla="*/ 2988543 h 5470485"/>
                  <a:gd name="connsiteX5" fmla="*/ 1464010 w 7962783"/>
                  <a:gd name="connsiteY5" fmla="*/ 4851116 h 5470485"/>
                  <a:gd name="connsiteX6" fmla="*/ 3292203 w 7962783"/>
                  <a:gd name="connsiteY6" fmla="*/ 2629314 h 5470485"/>
                  <a:gd name="connsiteX7" fmla="*/ 2655387 w 7962783"/>
                  <a:gd name="connsiteY7" fmla="*/ 5470485 h 5470485"/>
                  <a:gd name="connsiteX8" fmla="*/ 4900567 w 7962783"/>
                  <a:gd name="connsiteY8" fmla="*/ 4196857 h 5470485"/>
                  <a:gd name="connsiteX9" fmla="*/ 6525867 w 7962783"/>
                  <a:gd name="connsiteY9" fmla="*/ 4851116 h 5470485"/>
                  <a:gd name="connsiteX10" fmla="*/ 7358017 w 7962783"/>
                  <a:gd name="connsiteY10" fmla="*/ 2890571 h 5470485"/>
                  <a:gd name="connsiteX11" fmla="*/ 4827088 w 7962783"/>
                  <a:gd name="connsiteY11" fmla="*/ 2841586 h 5470485"/>
                  <a:gd name="connsiteX12" fmla="*/ 7962783 w 7962783"/>
                  <a:gd name="connsiteY12" fmla="*/ 1765015 h 5470485"/>
                  <a:gd name="connsiteX13" fmla="*/ 6639560 w 7962783"/>
                  <a:gd name="connsiteY13" fmla="*/ 1502642 h 5470485"/>
                  <a:gd name="connsiteX14" fmla="*/ 5448182 w 7962783"/>
                  <a:gd name="connsiteY14" fmla="*/ 1960959 h 5470485"/>
                  <a:gd name="connsiteX15" fmla="*/ 7799263 w 7962783"/>
                  <a:gd name="connsiteY15" fmla="*/ 31345 h 5470485"/>
                  <a:gd name="connsiteX16" fmla="*/ 3929017 w 7962783"/>
                  <a:gd name="connsiteY16" fmla="*/ 1861871 h 5470485"/>
                  <a:gd name="connsiteX17" fmla="*/ 3390173 w 7962783"/>
                  <a:gd name="connsiteY17" fmla="*/ 212685 h 5470485"/>
                  <a:gd name="connsiteX18" fmla="*/ 2688045 w 7962783"/>
                  <a:gd name="connsiteY18" fmla="*/ 1584287 h 5470485"/>
                  <a:gd name="connsiteX0" fmla="*/ 2688045 w 7962783"/>
                  <a:gd name="connsiteY0" fmla="*/ 1782395 h 5668593"/>
                  <a:gd name="connsiteX1" fmla="*/ 891902 w 7962783"/>
                  <a:gd name="connsiteY1" fmla="*/ 933308 h 5668593"/>
                  <a:gd name="connsiteX2" fmla="*/ 2132874 w 7962783"/>
                  <a:gd name="connsiteY2" fmla="*/ 2125293 h 5668593"/>
                  <a:gd name="connsiteX3" fmla="*/ 206103 w 7962783"/>
                  <a:gd name="connsiteY3" fmla="*/ 2696795 h 5668593"/>
                  <a:gd name="connsiteX4" fmla="*/ 385717 w 7962783"/>
                  <a:gd name="connsiteY4" fmla="*/ 3186651 h 5668593"/>
                  <a:gd name="connsiteX5" fmla="*/ 1464010 w 7962783"/>
                  <a:gd name="connsiteY5" fmla="*/ 5049224 h 5668593"/>
                  <a:gd name="connsiteX6" fmla="*/ 3292203 w 7962783"/>
                  <a:gd name="connsiteY6" fmla="*/ 2827422 h 5668593"/>
                  <a:gd name="connsiteX7" fmla="*/ 2655387 w 7962783"/>
                  <a:gd name="connsiteY7" fmla="*/ 5668593 h 5668593"/>
                  <a:gd name="connsiteX8" fmla="*/ 4900567 w 7962783"/>
                  <a:gd name="connsiteY8" fmla="*/ 4394965 h 5668593"/>
                  <a:gd name="connsiteX9" fmla="*/ 6525867 w 7962783"/>
                  <a:gd name="connsiteY9" fmla="*/ 5049224 h 5668593"/>
                  <a:gd name="connsiteX10" fmla="*/ 7358017 w 7962783"/>
                  <a:gd name="connsiteY10" fmla="*/ 3088679 h 5668593"/>
                  <a:gd name="connsiteX11" fmla="*/ 4827088 w 7962783"/>
                  <a:gd name="connsiteY11" fmla="*/ 3039694 h 5668593"/>
                  <a:gd name="connsiteX12" fmla="*/ 7962783 w 7962783"/>
                  <a:gd name="connsiteY12" fmla="*/ 1963123 h 5668593"/>
                  <a:gd name="connsiteX13" fmla="*/ 6639560 w 7962783"/>
                  <a:gd name="connsiteY13" fmla="*/ 1700750 h 5668593"/>
                  <a:gd name="connsiteX14" fmla="*/ 5448182 w 7962783"/>
                  <a:gd name="connsiteY14" fmla="*/ 2159067 h 5668593"/>
                  <a:gd name="connsiteX15" fmla="*/ 7799263 w 7962783"/>
                  <a:gd name="connsiteY15" fmla="*/ 229453 h 5668593"/>
                  <a:gd name="connsiteX16" fmla="*/ 3929017 w 7962783"/>
                  <a:gd name="connsiteY16" fmla="*/ 2059979 h 5668593"/>
                  <a:gd name="connsiteX17" fmla="*/ 4150139 w 7962783"/>
                  <a:gd name="connsiteY17" fmla="*/ 0 h 5668593"/>
                  <a:gd name="connsiteX18" fmla="*/ 2688045 w 7962783"/>
                  <a:gd name="connsiteY18" fmla="*/ 1782395 h 5668593"/>
                  <a:gd name="connsiteX0" fmla="*/ 2688045 w 7962783"/>
                  <a:gd name="connsiteY0" fmla="*/ 1782395 h 5668593"/>
                  <a:gd name="connsiteX1" fmla="*/ 891902 w 7962783"/>
                  <a:gd name="connsiteY1" fmla="*/ 933308 h 5668593"/>
                  <a:gd name="connsiteX2" fmla="*/ 2132874 w 7962783"/>
                  <a:gd name="connsiteY2" fmla="*/ 2125293 h 5668593"/>
                  <a:gd name="connsiteX3" fmla="*/ 206103 w 7962783"/>
                  <a:gd name="connsiteY3" fmla="*/ 2696795 h 5668593"/>
                  <a:gd name="connsiteX4" fmla="*/ 385717 w 7962783"/>
                  <a:gd name="connsiteY4" fmla="*/ 3186651 h 5668593"/>
                  <a:gd name="connsiteX5" fmla="*/ 1464010 w 7962783"/>
                  <a:gd name="connsiteY5" fmla="*/ 5049224 h 5668593"/>
                  <a:gd name="connsiteX6" fmla="*/ 3292203 w 7962783"/>
                  <a:gd name="connsiteY6" fmla="*/ 2827422 h 5668593"/>
                  <a:gd name="connsiteX7" fmla="*/ 2655387 w 7962783"/>
                  <a:gd name="connsiteY7" fmla="*/ 5668593 h 5668593"/>
                  <a:gd name="connsiteX8" fmla="*/ 4900567 w 7962783"/>
                  <a:gd name="connsiteY8" fmla="*/ 4394965 h 5668593"/>
                  <a:gd name="connsiteX9" fmla="*/ 6525867 w 7962783"/>
                  <a:gd name="connsiteY9" fmla="*/ 5049224 h 5668593"/>
                  <a:gd name="connsiteX10" fmla="*/ 7358017 w 7962783"/>
                  <a:gd name="connsiteY10" fmla="*/ 3088679 h 5668593"/>
                  <a:gd name="connsiteX11" fmla="*/ 4827088 w 7962783"/>
                  <a:gd name="connsiteY11" fmla="*/ 3039694 h 5668593"/>
                  <a:gd name="connsiteX12" fmla="*/ 7962783 w 7962783"/>
                  <a:gd name="connsiteY12" fmla="*/ 1963123 h 5668593"/>
                  <a:gd name="connsiteX13" fmla="*/ 6639560 w 7962783"/>
                  <a:gd name="connsiteY13" fmla="*/ 1700750 h 5668593"/>
                  <a:gd name="connsiteX14" fmla="*/ 5448182 w 7962783"/>
                  <a:gd name="connsiteY14" fmla="*/ 2159067 h 5668593"/>
                  <a:gd name="connsiteX15" fmla="*/ 7799263 w 7962783"/>
                  <a:gd name="connsiteY15" fmla="*/ 229453 h 5668593"/>
                  <a:gd name="connsiteX16" fmla="*/ 3929017 w 7962783"/>
                  <a:gd name="connsiteY16" fmla="*/ 2059979 h 5668593"/>
                  <a:gd name="connsiteX17" fmla="*/ 4150139 w 7962783"/>
                  <a:gd name="connsiteY17" fmla="*/ 0 h 5668593"/>
                  <a:gd name="connsiteX18" fmla="*/ 2688045 w 7962783"/>
                  <a:gd name="connsiteY18" fmla="*/ 1782395 h 5668593"/>
                  <a:gd name="connsiteX0" fmla="*/ 2688045 w 7962783"/>
                  <a:gd name="connsiteY0" fmla="*/ 1782395 h 5668593"/>
                  <a:gd name="connsiteX1" fmla="*/ 891902 w 7962783"/>
                  <a:gd name="connsiteY1" fmla="*/ 933308 h 5668593"/>
                  <a:gd name="connsiteX2" fmla="*/ 2132874 w 7962783"/>
                  <a:gd name="connsiteY2" fmla="*/ 2125293 h 5668593"/>
                  <a:gd name="connsiteX3" fmla="*/ 206103 w 7962783"/>
                  <a:gd name="connsiteY3" fmla="*/ 2696795 h 5668593"/>
                  <a:gd name="connsiteX4" fmla="*/ 385717 w 7962783"/>
                  <a:gd name="connsiteY4" fmla="*/ 3186651 h 5668593"/>
                  <a:gd name="connsiteX5" fmla="*/ 1464010 w 7962783"/>
                  <a:gd name="connsiteY5" fmla="*/ 5049224 h 5668593"/>
                  <a:gd name="connsiteX6" fmla="*/ 3292203 w 7962783"/>
                  <a:gd name="connsiteY6" fmla="*/ 2827422 h 5668593"/>
                  <a:gd name="connsiteX7" fmla="*/ 2655387 w 7962783"/>
                  <a:gd name="connsiteY7" fmla="*/ 5668593 h 5668593"/>
                  <a:gd name="connsiteX8" fmla="*/ 4900567 w 7962783"/>
                  <a:gd name="connsiteY8" fmla="*/ 4394965 h 5668593"/>
                  <a:gd name="connsiteX9" fmla="*/ 6525867 w 7962783"/>
                  <a:gd name="connsiteY9" fmla="*/ 5049224 h 5668593"/>
                  <a:gd name="connsiteX10" fmla="*/ 7358017 w 7962783"/>
                  <a:gd name="connsiteY10" fmla="*/ 3088679 h 5668593"/>
                  <a:gd name="connsiteX11" fmla="*/ 4827088 w 7962783"/>
                  <a:gd name="connsiteY11" fmla="*/ 3039694 h 5668593"/>
                  <a:gd name="connsiteX12" fmla="*/ 7962783 w 7962783"/>
                  <a:gd name="connsiteY12" fmla="*/ 1963123 h 5668593"/>
                  <a:gd name="connsiteX13" fmla="*/ 6639560 w 7962783"/>
                  <a:gd name="connsiteY13" fmla="*/ 1700750 h 5668593"/>
                  <a:gd name="connsiteX14" fmla="*/ 5448182 w 7962783"/>
                  <a:gd name="connsiteY14" fmla="*/ 2159067 h 5668593"/>
                  <a:gd name="connsiteX15" fmla="*/ 7799263 w 7962783"/>
                  <a:gd name="connsiteY15" fmla="*/ 229453 h 5668593"/>
                  <a:gd name="connsiteX16" fmla="*/ 3929017 w 7962783"/>
                  <a:gd name="connsiteY16" fmla="*/ 2059979 h 5668593"/>
                  <a:gd name="connsiteX17" fmla="*/ 4150139 w 7962783"/>
                  <a:gd name="connsiteY17" fmla="*/ 0 h 5668593"/>
                  <a:gd name="connsiteX18" fmla="*/ 2688045 w 7962783"/>
                  <a:gd name="connsiteY18" fmla="*/ 1782395 h 5668593"/>
                  <a:gd name="connsiteX0" fmla="*/ 2688045 w 7962783"/>
                  <a:gd name="connsiteY0" fmla="*/ 1782395 h 5668593"/>
                  <a:gd name="connsiteX1" fmla="*/ 891902 w 7962783"/>
                  <a:gd name="connsiteY1" fmla="*/ 933308 h 5668593"/>
                  <a:gd name="connsiteX2" fmla="*/ 2132874 w 7962783"/>
                  <a:gd name="connsiteY2" fmla="*/ 2125293 h 5668593"/>
                  <a:gd name="connsiteX3" fmla="*/ 206103 w 7962783"/>
                  <a:gd name="connsiteY3" fmla="*/ 2696795 h 5668593"/>
                  <a:gd name="connsiteX4" fmla="*/ 385717 w 7962783"/>
                  <a:gd name="connsiteY4" fmla="*/ 3186651 h 5668593"/>
                  <a:gd name="connsiteX5" fmla="*/ 1464010 w 7962783"/>
                  <a:gd name="connsiteY5" fmla="*/ 5049224 h 5668593"/>
                  <a:gd name="connsiteX6" fmla="*/ 3292203 w 7962783"/>
                  <a:gd name="connsiteY6" fmla="*/ 2827422 h 5668593"/>
                  <a:gd name="connsiteX7" fmla="*/ 2655387 w 7962783"/>
                  <a:gd name="connsiteY7" fmla="*/ 5668593 h 5668593"/>
                  <a:gd name="connsiteX8" fmla="*/ 4900567 w 7962783"/>
                  <a:gd name="connsiteY8" fmla="*/ 4394965 h 5668593"/>
                  <a:gd name="connsiteX9" fmla="*/ 6525867 w 7962783"/>
                  <a:gd name="connsiteY9" fmla="*/ 5049224 h 5668593"/>
                  <a:gd name="connsiteX10" fmla="*/ 7358017 w 7962783"/>
                  <a:gd name="connsiteY10" fmla="*/ 3088679 h 5668593"/>
                  <a:gd name="connsiteX11" fmla="*/ 4827088 w 7962783"/>
                  <a:gd name="connsiteY11" fmla="*/ 3039694 h 5668593"/>
                  <a:gd name="connsiteX12" fmla="*/ 7962783 w 7962783"/>
                  <a:gd name="connsiteY12" fmla="*/ 1963123 h 5668593"/>
                  <a:gd name="connsiteX13" fmla="*/ 6639560 w 7962783"/>
                  <a:gd name="connsiteY13" fmla="*/ 1700750 h 5668593"/>
                  <a:gd name="connsiteX14" fmla="*/ 5448182 w 7962783"/>
                  <a:gd name="connsiteY14" fmla="*/ 2159067 h 5668593"/>
                  <a:gd name="connsiteX15" fmla="*/ 7799263 w 7962783"/>
                  <a:gd name="connsiteY15" fmla="*/ 229453 h 5668593"/>
                  <a:gd name="connsiteX16" fmla="*/ 3929017 w 7962783"/>
                  <a:gd name="connsiteY16" fmla="*/ 2059979 h 5668593"/>
                  <a:gd name="connsiteX17" fmla="*/ 4150139 w 7962783"/>
                  <a:gd name="connsiteY17" fmla="*/ 0 h 5668593"/>
                  <a:gd name="connsiteX18" fmla="*/ 2688045 w 7962783"/>
                  <a:gd name="connsiteY18" fmla="*/ 1782395 h 5668593"/>
                  <a:gd name="connsiteX0" fmla="*/ 2688045 w 7962783"/>
                  <a:gd name="connsiteY0" fmla="*/ 1782395 h 5668593"/>
                  <a:gd name="connsiteX1" fmla="*/ 891902 w 7962783"/>
                  <a:gd name="connsiteY1" fmla="*/ 933308 h 5668593"/>
                  <a:gd name="connsiteX2" fmla="*/ 2132874 w 7962783"/>
                  <a:gd name="connsiteY2" fmla="*/ 2125293 h 5668593"/>
                  <a:gd name="connsiteX3" fmla="*/ 206103 w 7962783"/>
                  <a:gd name="connsiteY3" fmla="*/ 2696795 h 5668593"/>
                  <a:gd name="connsiteX4" fmla="*/ 385717 w 7962783"/>
                  <a:gd name="connsiteY4" fmla="*/ 3186651 h 5668593"/>
                  <a:gd name="connsiteX5" fmla="*/ 1464010 w 7962783"/>
                  <a:gd name="connsiteY5" fmla="*/ 5049224 h 5668593"/>
                  <a:gd name="connsiteX6" fmla="*/ 3292203 w 7962783"/>
                  <a:gd name="connsiteY6" fmla="*/ 2827422 h 5668593"/>
                  <a:gd name="connsiteX7" fmla="*/ 2655387 w 7962783"/>
                  <a:gd name="connsiteY7" fmla="*/ 5668593 h 5668593"/>
                  <a:gd name="connsiteX8" fmla="*/ 4900567 w 7962783"/>
                  <a:gd name="connsiteY8" fmla="*/ 4394965 h 5668593"/>
                  <a:gd name="connsiteX9" fmla="*/ 6525867 w 7962783"/>
                  <a:gd name="connsiteY9" fmla="*/ 5049224 h 5668593"/>
                  <a:gd name="connsiteX10" fmla="*/ 7358017 w 7962783"/>
                  <a:gd name="connsiteY10" fmla="*/ 3088679 h 5668593"/>
                  <a:gd name="connsiteX11" fmla="*/ 4827088 w 7962783"/>
                  <a:gd name="connsiteY11" fmla="*/ 3039694 h 5668593"/>
                  <a:gd name="connsiteX12" fmla="*/ 7962783 w 7962783"/>
                  <a:gd name="connsiteY12" fmla="*/ 1963123 h 5668593"/>
                  <a:gd name="connsiteX13" fmla="*/ 6639560 w 7962783"/>
                  <a:gd name="connsiteY13" fmla="*/ 1700750 h 5668593"/>
                  <a:gd name="connsiteX14" fmla="*/ 5448182 w 7962783"/>
                  <a:gd name="connsiteY14" fmla="*/ 2159067 h 5668593"/>
                  <a:gd name="connsiteX15" fmla="*/ 7799263 w 7962783"/>
                  <a:gd name="connsiteY15" fmla="*/ 229453 h 5668593"/>
                  <a:gd name="connsiteX16" fmla="*/ 3929017 w 7962783"/>
                  <a:gd name="connsiteY16" fmla="*/ 2059979 h 5668593"/>
                  <a:gd name="connsiteX17" fmla="*/ 4150139 w 7962783"/>
                  <a:gd name="connsiteY17" fmla="*/ 0 h 5668593"/>
                  <a:gd name="connsiteX18" fmla="*/ 2688045 w 7962783"/>
                  <a:gd name="connsiteY18" fmla="*/ 1782395 h 566859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3292203 w 7962783"/>
                  <a:gd name="connsiteY6" fmla="*/ 2806882 h 5648053"/>
                  <a:gd name="connsiteX7" fmla="*/ 2655387 w 7962783"/>
                  <a:gd name="connsiteY7" fmla="*/ 5648053 h 5648053"/>
                  <a:gd name="connsiteX8" fmla="*/ 4900567 w 7962783"/>
                  <a:gd name="connsiteY8" fmla="*/ 4374425 h 5648053"/>
                  <a:gd name="connsiteX9" fmla="*/ 6525867 w 7962783"/>
                  <a:gd name="connsiteY9" fmla="*/ 5028684 h 5648053"/>
                  <a:gd name="connsiteX10" fmla="*/ 7358017 w 7962783"/>
                  <a:gd name="connsiteY10" fmla="*/ 3068139 h 5648053"/>
                  <a:gd name="connsiteX11" fmla="*/ 4827088 w 7962783"/>
                  <a:gd name="connsiteY11" fmla="*/ 3019154 h 5648053"/>
                  <a:gd name="connsiteX12" fmla="*/ 7962783 w 7962783"/>
                  <a:gd name="connsiteY12" fmla="*/ 1942583 h 5648053"/>
                  <a:gd name="connsiteX13" fmla="*/ 6639560 w 7962783"/>
                  <a:gd name="connsiteY13" fmla="*/ 1680210 h 5648053"/>
                  <a:gd name="connsiteX14" fmla="*/ 5448182 w 7962783"/>
                  <a:gd name="connsiteY14" fmla="*/ 2138527 h 5648053"/>
                  <a:gd name="connsiteX15" fmla="*/ 7799263 w 7962783"/>
                  <a:gd name="connsiteY15" fmla="*/ 208913 h 5648053"/>
                  <a:gd name="connsiteX16" fmla="*/ 3929017 w 7962783"/>
                  <a:gd name="connsiteY16" fmla="*/ 2039439 h 5648053"/>
                  <a:gd name="connsiteX17" fmla="*/ 4663630 w 7962783"/>
                  <a:gd name="connsiteY17" fmla="*/ 0 h 5648053"/>
                  <a:gd name="connsiteX18" fmla="*/ 2688045 w 7962783"/>
                  <a:gd name="connsiteY18" fmla="*/ 1761855 h 564805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3292203 w 7962783"/>
                  <a:gd name="connsiteY6" fmla="*/ 2806882 h 5648053"/>
                  <a:gd name="connsiteX7" fmla="*/ 2655387 w 7962783"/>
                  <a:gd name="connsiteY7" fmla="*/ 5648053 h 5648053"/>
                  <a:gd name="connsiteX8" fmla="*/ 4900567 w 7962783"/>
                  <a:gd name="connsiteY8" fmla="*/ 4374425 h 5648053"/>
                  <a:gd name="connsiteX9" fmla="*/ 6525867 w 7962783"/>
                  <a:gd name="connsiteY9" fmla="*/ 5028684 h 5648053"/>
                  <a:gd name="connsiteX10" fmla="*/ 7358017 w 7962783"/>
                  <a:gd name="connsiteY10" fmla="*/ 3068139 h 5648053"/>
                  <a:gd name="connsiteX11" fmla="*/ 4827088 w 7962783"/>
                  <a:gd name="connsiteY11" fmla="*/ 3019154 h 5648053"/>
                  <a:gd name="connsiteX12" fmla="*/ 7962783 w 7962783"/>
                  <a:gd name="connsiteY12" fmla="*/ 1942583 h 5648053"/>
                  <a:gd name="connsiteX13" fmla="*/ 6639560 w 7962783"/>
                  <a:gd name="connsiteY13" fmla="*/ 1680210 h 5648053"/>
                  <a:gd name="connsiteX14" fmla="*/ 5448182 w 7962783"/>
                  <a:gd name="connsiteY14" fmla="*/ 2138527 h 5648053"/>
                  <a:gd name="connsiteX15" fmla="*/ 7799263 w 7962783"/>
                  <a:gd name="connsiteY15" fmla="*/ 208913 h 5648053"/>
                  <a:gd name="connsiteX16" fmla="*/ 3929017 w 7962783"/>
                  <a:gd name="connsiteY16" fmla="*/ 2039439 h 5648053"/>
                  <a:gd name="connsiteX17" fmla="*/ 4663630 w 7962783"/>
                  <a:gd name="connsiteY17" fmla="*/ 0 h 5648053"/>
                  <a:gd name="connsiteX18" fmla="*/ 2688045 w 7962783"/>
                  <a:gd name="connsiteY18" fmla="*/ 1761855 h 564805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3292203 w 7962783"/>
                  <a:gd name="connsiteY6" fmla="*/ 2806882 h 5648053"/>
                  <a:gd name="connsiteX7" fmla="*/ 2655387 w 7962783"/>
                  <a:gd name="connsiteY7" fmla="*/ 5648053 h 5648053"/>
                  <a:gd name="connsiteX8" fmla="*/ 4900567 w 7962783"/>
                  <a:gd name="connsiteY8" fmla="*/ 4374425 h 5648053"/>
                  <a:gd name="connsiteX9" fmla="*/ 6525867 w 7962783"/>
                  <a:gd name="connsiteY9" fmla="*/ 5028684 h 5648053"/>
                  <a:gd name="connsiteX10" fmla="*/ 7358017 w 7962783"/>
                  <a:gd name="connsiteY10" fmla="*/ 3068139 h 5648053"/>
                  <a:gd name="connsiteX11" fmla="*/ 4827088 w 7962783"/>
                  <a:gd name="connsiteY11" fmla="*/ 3019154 h 5648053"/>
                  <a:gd name="connsiteX12" fmla="*/ 7962783 w 7962783"/>
                  <a:gd name="connsiteY12" fmla="*/ 1942583 h 5648053"/>
                  <a:gd name="connsiteX13" fmla="*/ 6639560 w 7962783"/>
                  <a:gd name="connsiteY13" fmla="*/ 1680210 h 5648053"/>
                  <a:gd name="connsiteX14" fmla="*/ 5448182 w 7962783"/>
                  <a:gd name="connsiteY14" fmla="*/ 2138527 h 5648053"/>
                  <a:gd name="connsiteX15" fmla="*/ 7799263 w 7962783"/>
                  <a:gd name="connsiteY15" fmla="*/ 208913 h 5648053"/>
                  <a:gd name="connsiteX16" fmla="*/ 3929017 w 7962783"/>
                  <a:gd name="connsiteY16" fmla="*/ 2039439 h 5648053"/>
                  <a:gd name="connsiteX17" fmla="*/ 4663630 w 7962783"/>
                  <a:gd name="connsiteY17" fmla="*/ 0 h 5648053"/>
                  <a:gd name="connsiteX18" fmla="*/ 2688045 w 7962783"/>
                  <a:gd name="connsiteY18" fmla="*/ 1761855 h 564805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3292203 w 7962783"/>
                  <a:gd name="connsiteY6" fmla="*/ 2806882 h 5648053"/>
                  <a:gd name="connsiteX7" fmla="*/ 2655387 w 7962783"/>
                  <a:gd name="connsiteY7" fmla="*/ 5648053 h 5648053"/>
                  <a:gd name="connsiteX8" fmla="*/ 4900567 w 7962783"/>
                  <a:gd name="connsiteY8" fmla="*/ 4374425 h 5648053"/>
                  <a:gd name="connsiteX9" fmla="*/ 6525867 w 7962783"/>
                  <a:gd name="connsiteY9" fmla="*/ 5028684 h 5648053"/>
                  <a:gd name="connsiteX10" fmla="*/ 7358017 w 7962783"/>
                  <a:gd name="connsiteY10" fmla="*/ 3068139 h 5648053"/>
                  <a:gd name="connsiteX11" fmla="*/ 4827088 w 7962783"/>
                  <a:gd name="connsiteY11" fmla="*/ 3019154 h 5648053"/>
                  <a:gd name="connsiteX12" fmla="*/ 7962783 w 7962783"/>
                  <a:gd name="connsiteY12" fmla="*/ 1942583 h 5648053"/>
                  <a:gd name="connsiteX13" fmla="*/ 6639560 w 7962783"/>
                  <a:gd name="connsiteY13" fmla="*/ 1680210 h 5648053"/>
                  <a:gd name="connsiteX14" fmla="*/ 5448182 w 7962783"/>
                  <a:gd name="connsiteY14" fmla="*/ 2138527 h 5648053"/>
                  <a:gd name="connsiteX15" fmla="*/ 7799263 w 7962783"/>
                  <a:gd name="connsiteY15" fmla="*/ 208913 h 5648053"/>
                  <a:gd name="connsiteX16" fmla="*/ 3929017 w 7962783"/>
                  <a:gd name="connsiteY16" fmla="*/ 2039439 h 5648053"/>
                  <a:gd name="connsiteX17" fmla="*/ 4663630 w 7962783"/>
                  <a:gd name="connsiteY17" fmla="*/ 0 h 5648053"/>
                  <a:gd name="connsiteX18" fmla="*/ 2688045 w 7962783"/>
                  <a:gd name="connsiteY18" fmla="*/ 1761855 h 564805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3251124 w 7962783"/>
                  <a:gd name="connsiteY6" fmla="*/ 3053358 h 5648053"/>
                  <a:gd name="connsiteX7" fmla="*/ 2655387 w 7962783"/>
                  <a:gd name="connsiteY7" fmla="*/ 5648053 h 5648053"/>
                  <a:gd name="connsiteX8" fmla="*/ 4900567 w 7962783"/>
                  <a:gd name="connsiteY8" fmla="*/ 4374425 h 5648053"/>
                  <a:gd name="connsiteX9" fmla="*/ 6525867 w 7962783"/>
                  <a:gd name="connsiteY9" fmla="*/ 5028684 h 5648053"/>
                  <a:gd name="connsiteX10" fmla="*/ 7358017 w 7962783"/>
                  <a:gd name="connsiteY10" fmla="*/ 3068139 h 5648053"/>
                  <a:gd name="connsiteX11" fmla="*/ 4827088 w 7962783"/>
                  <a:gd name="connsiteY11" fmla="*/ 3019154 h 5648053"/>
                  <a:gd name="connsiteX12" fmla="*/ 7962783 w 7962783"/>
                  <a:gd name="connsiteY12" fmla="*/ 1942583 h 5648053"/>
                  <a:gd name="connsiteX13" fmla="*/ 6639560 w 7962783"/>
                  <a:gd name="connsiteY13" fmla="*/ 1680210 h 5648053"/>
                  <a:gd name="connsiteX14" fmla="*/ 5448182 w 7962783"/>
                  <a:gd name="connsiteY14" fmla="*/ 2138527 h 5648053"/>
                  <a:gd name="connsiteX15" fmla="*/ 7799263 w 7962783"/>
                  <a:gd name="connsiteY15" fmla="*/ 208913 h 5648053"/>
                  <a:gd name="connsiteX16" fmla="*/ 3929017 w 7962783"/>
                  <a:gd name="connsiteY16" fmla="*/ 2039439 h 5648053"/>
                  <a:gd name="connsiteX17" fmla="*/ 4663630 w 7962783"/>
                  <a:gd name="connsiteY17" fmla="*/ 0 h 5648053"/>
                  <a:gd name="connsiteX18" fmla="*/ 2688045 w 7962783"/>
                  <a:gd name="connsiteY18" fmla="*/ 1761855 h 564805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807655 w 7962783"/>
                  <a:gd name="connsiteY6" fmla="*/ 3650423 h 5648053"/>
                  <a:gd name="connsiteX7" fmla="*/ 3251124 w 7962783"/>
                  <a:gd name="connsiteY7" fmla="*/ 3053358 h 5648053"/>
                  <a:gd name="connsiteX8" fmla="*/ 2655387 w 7962783"/>
                  <a:gd name="connsiteY8" fmla="*/ 5648053 h 5648053"/>
                  <a:gd name="connsiteX9" fmla="*/ 4900567 w 7962783"/>
                  <a:gd name="connsiteY9" fmla="*/ 4374425 h 5648053"/>
                  <a:gd name="connsiteX10" fmla="*/ 6525867 w 7962783"/>
                  <a:gd name="connsiteY10" fmla="*/ 5028684 h 5648053"/>
                  <a:gd name="connsiteX11" fmla="*/ 7358017 w 7962783"/>
                  <a:gd name="connsiteY11" fmla="*/ 3068139 h 5648053"/>
                  <a:gd name="connsiteX12" fmla="*/ 4827088 w 7962783"/>
                  <a:gd name="connsiteY12" fmla="*/ 3019154 h 5648053"/>
                  <a:gd name="connsiteX13" fmla="*/ 7962783 w 7962783"/>
                  <a:gd name="connsiteY13" fmla="*/ 1942583 h 5648053"/>
                  <a:gd name="connsiteX14" fmla="*/ 6639560 w 7962783"/>
                  <a:gd name="connsiteY14" fmla="*/ 1680210 h 5648053"/>
                  <a:gd name="connsiteX15" fmla="*/ 5448182 w 7962783"/>
                  <a:gd name="connsiteY15" fmla="*/ 2138527 h 5648053"/>
                  <a:gd name="connsiteX16" fmla="*/ 7799263 w 7962783"/>
                  <a:gd name="connsiteY16" fmla="*/ 208913 h 5648053"/>
                  <a:gd name="connsiteX17" fmla="*/ 3929017 w 7962783"/>
                  <a:gd name="connsiteY17" fmla="*/ 2039439 h 5648053"/>
                  <a:gd name="connsiteX18" fmla="*/ 4663630 w 7962783"/>
                  <a:gd name="connsiteY18" fmla="*/ 0 h 5648053"/>
                  <a:gd name="connsiteX19" fmla="*/ 2688045 w 7962783"/>
                  <a:gd name="connsiteY19" fmla="*/ 1761855 h 564805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807655 w 7962783"/>
                  <a:gd name="connsiteY6" fmla="*/ 3650423 h 5648053"/>
                  <a:gd name="connsiteX7" fmla="*/ 3004649 w 7962783"/>
                  <a:gd name="connsiteY7" fmla="*/ 3176596 h 5648053"/>
                  <a:gd name="connsiteX8" fmla="*/ 2655387 w 7962783"/>
                  <a:gd name="connsiteY8" fmla="*/ 5648053 h 5648053"/>
                  <a:gd name="connsiteX9" fmla="*/ 4900567 w 7962783"/>
                  <a:gd name="connsiteY9" fmla="*/ 4374425 h 5648053"/>
                  <a:gd name="connsiteX10" fmla="*/ 6525867 w 7962783"/>
                  <a:gd name="connsiteY10" fmla="*/ 5028684 h 5648053"/>
                  <a:gd name="connsiteX11" fmla="*/ 7358017 w 7962783"/>
                  <a:gd name="connsiteY11" fmla="*/ 3068139 h 5648053"/>
                  <a:gd name="connsiteX12" fmla="*/ 4827088 w 7962783"/>
                  <a:gd name="connsiteY12" fmla="*/ 3019154 h 5648053"/>
                  <a:gd name="connsiteX13" fmla="*/ 7962783 w 7962783"/>
                  <a:gd name="connsiteY13" fmla="*/ 1942583 h 5648053"/>
                  <a:gd name="connsiteX14" fmla="*/ 6639560 w 7962783"/>
                  <a:gd name="connsiteY14" fmla="*/ 1680210 h 5648053"/>
                  <a:gd name="connsiteX15" fmla="*/ 5448182 w 7962783"/>
                  <a:gd name="connsiteY15" fmla="*/ 2138527 h 5648053"/>
                  <a:gd name="connsiteX16" fmla="*/ 7799263 w 7962783"/>
                  <a:gd name="connsiteY16" fmla="*/ 208913 h 5648053"/>
                  <a:gd name="connsiteX17" fmla="*/ 3929017 w 7962783"/>
                  <a:gd name="connsiteY17" fmla="*/ 2039439 h 5648053"/>
                  <a:gd name="connsiteX18" fmla="*/ 4663630 w 7962783"/>
                  <a:gd name="connsiteY18" fmla="*/ 0 h 5648053"/>
                  <a:gd name="connsiteX19" fmla="*/ 2688045 w 7962783"/>
                  <a:gd name="connsiteY19" fmla="*/ 1761855 h 564805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807655 w 7962783"/>
                  <a:gd name="connsiteY6" fmla="*/ 3650423 h 5648053"/>
                  <a:gd name="connsiteX7" fmla="*/ 3004649 w 7962783"/>
                  <a:gd name="connsiteY7" fmla="*/ 3176596 h 5648053"/>
                  <a:gd name="connsiteX8" fmla="*/ 2655387 w 7962783"/>
                  <a:gd name="connsiteY8" fmla="*/ 5648053 h 5648053"/>
                  <a:gd name="connsiteX9" fmla="*/ 4900567 w 7962783"/>
                  <a:gd name="connsiteY9" fmla="*/ 4374425 h 5648053"/>
                  <a:gd name="connsiteX10" fmla="*/ 6525867 w 7962783"/>
                  <a:gd name="connsiteY10" fmla="*/ 5028684 h 5648053"/>
                  <a:gd name="connsiteX11" fmla="*/ 7358017 w 7962783"/>
                  <a:gd name="connsiteY11" fmla="*/ 3068139 h 5648053"/>
                  <a:gd name="connsiteX12" fmla="*/ 4827088 w 7962783"/>
                  <a:gd name="connsiteY12" fmla="*/ 3019154 h 5648053"/>
                  <a:gd name="connsiteX13" fmla="*/ 7962783 w 7962783"/>
                  <a:gd name="connsiteY13" fmla="*/ 1942583 h 5648053"/>
                  <a:gd name="connsiteX14" fmla="*/ 6639560 w 7962783"/>
                  <a:gd name="connsiteY14" fmla="*/ 1680210 h 5648053"/>
                  <a:gd name="connsiteX15" fmla="*/ 5448182 w 7962783"/>
                  <a:gd name="connsiteY15" fmla="*/ 2138527 h 5648053"/>
                  <a:gd name="connsiteX16" fmla="*/ 7799263 w 7962783"/>
                  <a:gd name="connsiteY16" fmla="*/ 208913 h 5648053"/>
                  <a:gd name="connsiteX17" fmla="*/ 3929017 w 7962783"/>
                  <a:gd name="connsiteY17" fmla="*/ 2039439 h 5648053"/>
                  <a:gd name="connsiteX18" fmla="*/ 4663630 w 7962783"/>
                  <a:gd name="connsiteY18" fmla="*/ 0 h 5648053"/>
                  <a:gd name="connsiteX19" fmla="*/ 2688045 w 7962783"/>
                  <a:gd name="connsiteY19" fmla="*/ 1761855 h 564805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992512 w 7962783"/>
                  <a:gd name="connsiteY6" fmla="*/ 3588804 h 5648053"/>
                  <a:gd name="connsiteX7" fmla="*/ 3004649 w 7962783"/>
                  <a:gd name="connsiteY7" fmla="*/ 3176596 h 5648053"/>
                  <a:gd name="connsiteX8" fmla="*/ 2655387 w 7962783"/>
                  <a:gd name="connsiteY8" fmla="*/ 5648053 h 5648053"/>
                  <a:gd name="connsiteX9" fmla="*/ 4900567 w 7962783"/>
                  <a:gd name="connsiteY9" fmla="*/ 4374425 h 5648053"/>
                  <a:gd name="connsiteX10" fmla="*/ 6525867 w 7962783"/>
                  <a:gd name="connsiteY10" fmla="*/ 5028684 h 5648053"/>
                  <a:gd name="connsiteX11" fmla="*/ 7358017 w 7962783"/>
                  <a:gd name="connsiteY11" fmla="*/ 3068139 h 5648053"/>
                  <a:gd name="connsiteX12" fmla="*/ 4827088 w 7962783"/>
                  <a:gd name="connsiteY12" fmla="*/ 3019154 h 5648053"/>
                  <a:gd name="connsiteX13" fmla="*/ 7962783 w 7962783"/>
                  <a:gd name="connsiteY13" fmla="*/ 1942583 h 5648053"/>
                  <a:gd name="connsiteX14" fmla="*/ 6639560 w 7962783"/>
                  <a:gd name="connsiteY14" fmla="*/ 1680210 h 5648053"/>
                  <a:gd name="connsiteX15" fmla="*/ 5448182 w 7962783"/>
                  <a:gd name="connsiteY15" fmla="*/ 2138527 h 5648053"/>
                  <a:gd name="connsiteX16" fmla="*/ 7799263 w 7962783"/>
                  <a:gd name="connsiteY16" fmla="*/ 208913 h 5648053"/>
                  <a:gd name="connsiteX17" fmla="*/ 3929017 w 7962783"/>
                  <a:gd name="connsiteY17" fmla="*/ 2039439 h 5648053"/>
                  <a:gd name="connsiteX18" fmla="*/ 4663630 w 7962783"/>
                  <a:gd name="connsiteY18" fmla="*/ 0 h 5648053"/>
                  <a:gd name="connsiteX19" fmla="*/ 2688045 w 7962783"/>
                  <a:gd name="connsiteY19" fmla="*/ 1761855 h 564805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992512 w 7962783"/>
                  <a:gd name="connsiteY6" fmla="*/ 3588804 h 5648053"/>
                  <a:gd name="connsiteX7" fmla="*/ 3004649 w 7962783"/>
                  <a:gd name="connsiteY7" fmla="*/ 3176596 h 5648053"/>
                  <a:gd name="connsiteX8" fmla="*/ 2655387 w 7962783"/>
                  <a:gd name="connsiteY8" fmla="*/ 5648053 h 5648053"/>
                  <a:gd name="connsiteX9" fmla="*/ 4900567 w 7962783"/>
                  <a:gd name="connsiteY9" fmla="*/ 4374425 h 5648053"/>
                  <a:gd name="connsiteX10" fmla="*/ 6525867 w 7962783"/>
                  <a:gd name="connsiteY10" fmla="*/ 5028684 h 5648053"/>
                  <a:gd name="connsiteX11" fmla="*/ 7358017 w 7962783"/>
                  <a:gd name="connsiteY11" fmla="*/ 3068139 h 5648053"/>
                  <a:gd name="connsiteX12" fmla="*/ 4827088 w 7962783"/>
                  <a:gd name="connsiteY12" fmla="*/ 3019154 h 5648053"/>
                  <a:gd name="connsiteX13" fmla="*/ 7962783 w 7962783"/>
                  <a:gd name="connsiteY13" fmla="*/ 1942583 h 5648053"/>
                  <a:gd name="connsiteX14" fmla="*/ 6639560 w 7962783"/>
                  <a:gd name="connsiteY14" fmla="*/ 1680210 h 5648053"/>
                  <a:gd name="connsiteX15" fmla="*/ 5448182 w 7962783"/>
                  <a:gd name="connsiteY15" fmla="*/ 2138527 h 5648053"/>
                  <a:gd name="connsiteX16" fmla="*/ 7799263 w 7962783"/>
                  <a:gd name="connsiteY16" fmla="*/ 208913 h 5648053"/>
                  <a:gd name="connsiteX17" fmla="*/ 3929017 w 7962783"/>
                  <a:gd name="connsiteY17" fmla="*/ 2039439 h 5648053"/>
                  <a:gd name="connsiteX18" fmla="*/ 4663630 w 7962783"/>
                  <a:gd name="connsiteY18" fmla="*/ 0 h 5648053"/>
                  <a:gd name="connsiteX19" fmla="*/ 2688045 w 7962783"/>
                  <a:gd name="connsiteY19" fmla="*/ 1761855 h 5648053"/>
                  <a:gd name="connsiteX0" fmla="*/ 2688045 w 7962783"/>
                  <a:gd name="connsiteY0" fmla="*/ 1761855 h 5648053"/>
                  <a:gd name="connsiteX1" fmla="*/ 891902 w 7962783"/>
                  <a:gd name="connsiteY1" fmla="*/ 912768 h 5648053"/>
                  <a:gd name="connsiteX2" fmla="*/ 2132874 w 7962783"/>
                  <a:gd name="connsiteY2" fmla="*/ 2104753 h 5648053"/>
                  <a:gd name="connsiteX3" fmla="*/ 206103 w 7962783"/>
                  <a:gd name="connsiteY3" fmla="*/ 2676255 h 5648053"/>
                  <a:gd name="connsiteX4" fmla="*/ 385717 w 7962783"/>
                  <a:gd name="connsiteY4" fmla="*/ 3166111 h 5648053"/>
                  <a:gd name="connsiteX5" fmla="*/ 1464010 w 7962783"/>
                  <a:gd name="connsiteY5" fmla="*/ 5028684 h 5648053"/>
                  <a:gd name="connsiteX6" fmla="*/ 992512 w 7962783"/>
                  <a:gd name="connsiteY6" fmla="*/ 3588804 h 5648053"/>
                  <a:gd name="connsiteX7" fmla="*/ 3004649 w 7962783"/>
                  <a:gd name="connsiteY7" fmla="*/ 3176596 h 5648053"/>
                  <a:gd name="connsiteX8" fmla="*/ 2655387 w 7962783"/>
                  <a:gd name="connsiteY8" fmla="*/ 5648053 h 5648053"/>
                  <a:gd name="connsiteX9" fmla="*/ 4900567 w 7962783"/>
                  <a:gd name="connsiteY9" fmla="*/ 4374425 h 5648053"/>
                  <a:gd name="connsiteX10" fmla="*/ 6525867 w 7962783"/>
                  <a:gd name="connsiteY10" fmla="*/ 5028684 h 5648053"/>
                  <a:gd name="connsiteX11" fmla="*/ 7358017 w 7962783"/>
                  <a:gd name="connsiteY11" fmla="*/ 3068139 h 5648053"/>
                  <a:gd name="connsiteX12" fmla="*/ 4827088 w 7962783"/>
                  <a:gd name="connsiteY12" fmla="*/ 3019154 h 5648053"/>
                  <a:gd name="connsiteX13" fmla="*/ 7962783 w 7962783"/>
                  <a:gd name="connsiteY13" fmla="*/ 1942583 h 5648053"/>
                  <a:gd name="connsiteX14" fmla="*/ 6639560 w 7962783"/>
                  <a:gd name="connsiteY14" fmla="*/ 1680210 h 5648053"/>
                  <a:gd name="connsiteX15" fmla="*/ 5448182 w 7962783"/>
                  <a:gd name="connsiteY15" fmla="*/ 2138527 h 5648053"/>
                  <a:gd name="connsiteX16" fmla="*/ 7799263 w 7962783"/>
                  <a:gd name="connsiteY16" fmla="*/ 208913 h 5648053"/>
                  <a:gd name="connsiteX17" fmla="*/ 3929017 w 7962783"/>
                  <a:gd name="connsiteY17" fmla="*/ 2039439 h 5648053"/>
                  <a:gd name="connsiteX18" fmla="*/ 4663630 w 7962783"/>
                  <a:gd name="connsiteY18" fmla="*/ 0 h 5648053"/>
                  <a:gd name="connsiteX19" fmla="*/ 2688045 w 7962783"/>
                  <a:gd name="connsiteY19" fmla="*/ 1761855 h 564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62783" h="5648053">
                    <a:moveTo>
                      <a:pt x="2688045" y="1761855"/>
                    </a:moveTo>
                    <a:cubicBezTo>
                      <a:pt x="1887945" y="1359083"/>
                      <a:pt x="2198187" y="2115640"/>
                      <a:pt x="891902" y="912768"/>
                    </a:cubicBezTo>
                    <a:cubicBezTo>
                      <a:pt x="1376316" y="2082982"/>
                      <a:pt x="1403531" y="1604010"/>
                      <a:pt x="2132874" y="2104753"/>
                    </a:cubicBezTo>
                    <a:cubicBezTo>
                      <a:pt x="1300117" y="2099310"/>
                      <a:pt x="842917" y="1979570"/>
                      <a:pt x="206103" y="2676255"/>
                    </a:cubicBezTo>
                    <a:cubicBezTo>
                      <a:pt x="1055188" y="2039441"/>
                      <a:pt x="1528718" y="2659926"/>
                      <a:pt x="385717" y="3166111"/>
                    </a:cubicBezTo>
                    <a:cubicBezTo>
                      <a:pt x="-408838" y="3574511"/>
                      <a:pt x="59753" y="5137541"/>
                      <a:pt x="1464010" y="5028684"/>
                    </a:cubicBezTo>
                    <a:cubicBezTo>
                      <a:pt x="1493254" y="5133366"/>
                      <a:pt x="263328" y="4328818"/>
                      <a:pt x="992512" y="3588804"/>
                    </a:cubicBezTo>
                    <a:cubicBezTo>
                      <a:pt x="1742236" y="2828251"/>
                      <a:pt x="2655615" y="2867621"/>
                      <a:pt x="3004649" y="3176596"/>
                    </a:cubicBezTo>
                    <a:cubicBezTo>
                      <a:pt x="3075406" y="3835182"/>
                      <a:pt x="3694973" y="4417968"/>
                      <a:pt x="2655387" y="5648053"/>
                    </a:cubicBezTo>
                    <a:cubicBezTo>
                      <a:pt x="4516844" y="5174524"/>
                      <a:pt x="4802595" y="5060225"/>
                      <a:pt x="4900567" y="4374425"/>
                    </a:cubicBezTo>
                    <a:cubicBezTo>
                      <a:pt x="5371475" y="4850861"/>
                      <a:pt x="4694346" y="4612306"/>
                      <a:pt x="6525867" y="5028684"/>
                    </a:cubicBezTo>
                    <a:cubicBezTo>
                      <a:pt x="5010030" y="4220420"/>
                      <a:pt x="5515712" y="3522803"/>
                      <a:pt x="7358017" y="3068139"/>
                    </a:cubicBezTo>
                    <a:cubicBezTo>
                      <a:pt x="5703389" y="3334839"/>
                      <a:pt x="5061132" y="3438254"/>
                      <a:pt x="4827088" y="3019154"/>
                    </a:cubicBezTo>
                    <a:cubicBezTo>
                      <a:pt x="5660048" y="2818140"/>
                      <a:pt x="7799294" y="2470168"/>
                      <a:pt x="7962783" y="1942583"/>
                    </a:cubicBezTo>
                    <a:cubicBezTo>
                      <a:pt x="6411365" y="2709653"/>
                      <a:pt x="7341891" y="1843869"/>
                      <a:pt x="6639560" y="1680210"/>
                    </a:cubicBezTo>
                    <a:cubicBezTo>
                      <a:pt x="6897638" y="2055394"/>
                      <a:pt x="6392890" y="2578367"/>
                      <a:pt x="5448182" y="2138527"/>
                    </a:cubicBezTo>
                    <a:cubicBezTo>
                      <a:pt x="6027618" y="854843"/>
                      <a:pt x="6343512" y="1023095"/>
                      <a:pt x="7799263" y="208913"/>
                    </a:cubicBezTo>
                    <a:cubicBezTo>
                      <a:pt x="4916996" y="-95157"/>
                      <a:pt x="4444776" y="1909941"/>
                      <a:pt x="3929017" y="2039439"/>
                    </a:cubicBezTo>
                    <a:cubicBezTo>
                      <a:pt x="3656874" y="1467939"/>
                      <a:pt x="3705374" y="877017"/>
                      <a:pt x="4663630" y="0"/>
                    </a:cubicBezTo>
                    <a:cubicBezTo>
                      <a:pt x="2446611" y="343818"/>
                      <a:pt x="2464888" y="1244783"/>
                      <a:pt x="2688045" y="1761855"/>
                    </a:cubicBezTo>
                    <a:close/>
                  </a:path>
                </a:pathLst>
              </a:custGeom>
              <a:solidFill>
                <a:schemeClr val="accent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3420818" y="2636154"/>
                <a:ext cx="2014504" cy="2057416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5" name="Прямоугольник 4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37649" y="2629887"/>
                <a:ext cx="2195277" cy="2201849"/>
              </a:xfrm>
              <a:prstGeom prst="rect">
                <a:avLst/>
              </a:prstGeom>
              <a:noFill/>
            </p:spPr>
          </p:pic>
          <p:sp>
            <p:nvSpPr>
              <p:cNvPr id="6" name="Овал 5"/>
              <p:cNvSpPr/>
              <p:nvPr/>
            </p:nvSpPr>
            <p:spPr>
              <a:xfrm>
                <a:off x="3995902" y="3201002"/>
                <a:ext cx="1761194" cy="160725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7" name="Прямоугольник 6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21208" y="3326592"/>
                <a:ext cx="1761480" cy="1938942"/>
              </a:xfrm>
              <a:prstGeom prst="rect">
                <a:avLst/>
              </a:prstGeom>
              <a:noFill/>
            </p:spPr>
          </p:pic>
          <p:pic>
            <p:nvPicPr>
              <p:cNvPr id="8" name="Прямоугольник 7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25914" y="1966046"/>
                <a:ext cx="3102307" cy="3214043"/>
              </a:xfrm>
              <a:prstGeom prst="rect">
                <a:avLst/>
              </a:prstGeom>
              <a:noFill/>
            </p:spPr>
          </p:pic>
          <p:sp>
            <p:nvSpPr>
              <p:cNvPr id="41997" name="TextBox 11"/>
              <p:cNvSpPr txBox="1">
                <a:spLocks noChangeArrowheads="1"/>
              </p:cNvSpPr>
              <p:nvPr/>
            </p:nvSpPr>
            <p:spPr bwMode="auto">
              <a:xfrm rot="-2998155">
                <a:off x="2722435" y="2771129"/>
                <a:ext cx="1366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понимание</a:t>
                </a:r>
              </a:p>
            </p:txBody>
          </p:sp>
          <p:pic>
            <p:nvPicPr>
              <p:cNvPr id="41998" name="Рисунок 13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991277" y="801505"/>
                <a:ext cx="1979450" cy="1454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9" name="TextBox 14"/>
              <p:cNvSpPr txBox="1">
                <a:spLocks noChangeArrowheads="1"/>
              </p:cNvSpPr>
              <p:nvPr/>
            </p:nvSpPr>
            <p:spPr bwMode="auto">
              <a:xfrm rot="-784792">
                <a:off x="1681150" y="1837978"/>
                <a:ext cx="1030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законов</a:t>
                </a:r>
              </a:p>
            </p:txBody>
          </p:sp>
          <p:pic>
            <p:nvPicPr>
              <p:cNvPr id="42000" name="Рисунок 16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033735" y="3619805"/>
                <a:ext cx="1286071" cy="964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1" name="TextBox 15"/>
              <p:cNvSpPr txBox="1">
                <a:spLocks noChangeArrowheads="1"/>
              </p:cNvSpPr>
              <p:nvPr/>
            </p:nvSpPr>
            <p:spPr bwMode="auto">
              <a:xfrm rot="-1958468">
                <a:off x="4780820" y="4794793"/>
                <a:ext cx="9691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умение</a:t>
                </a:r>
              </a:p>
            </p:txBody>
          </p:sp>
          <p:sp>
            <p:nvSpPr>
              <p:cNvPr id="42002" name="TextBox 18"/>
              <p:cNvSpPr txBox="1">
                <a:spLocks noChangeArrowheads="1"/>
              </p:cNvSpPr>
              <p:nvPr/>
            </p:nvSpPr>
            <p:spPr bwMode="auto">
              <a:xfrm>
                <a:off x="7838791" y="2245364"/>
                <a:ext cx="864339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/>
                  <a:t>©</a:t>
                </a:r>
              </a:p>
            </p:txBody>
          </p:sp>
          <p:grpSp>
            <p:nvGrpSpPr>
              <p:cNvPr id="42003" name="Группа 21"/>
              <p:cNvGrpSpPr>
                <a:grpSpLocks/>
              </p:cNvGrpSpPr>
              <p:nvPr/>
            </p:nvGrpSpPr>
            <p:grpSpPr bwMode="auto">
              <a:xfrm>
                <a:off x="7163564" y="2101731"/>
                <a:ext cx="554960" cy="707886"/>
                <a:chOff x="7869763" y="3565918"/>
                <a:chExt cx="554960" cy="707886"/>
              </a:xfrm>
            </p:grpSpPr>
            <p:sp>
              <p:nvSpPr>
                <p:cNvPr id="4201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7869763" y="3565918"/>
                  <a:ext cx="554960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4000"/>
                    <a:t>R</a:t>
                  </a:r>
                  <a:endParaRPr lang="ru-RU" sz="4000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7870195" y="3631346"/>
                  <a:ext cx="554545" cy="576830"/>
                </a:xfrm>
                <a:prstGeom prst="ellipse">
                  <a:avLst/>
                </a:prstGeom>
                <a:noFill/>
                <a:ln w="444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42004" name="Рисунок 22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222481" y="387032"/>
                <a:ext cx="1316166" cy="1637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rot="1929570">
                <a:off x="951195" y="2413241"/>
                <a:ext cx="2019742" cy="1514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</p:pic>
          <p:pic>
            <p:nvPicPr>
              <p:cNvPr id="42006" name="Рисунок 27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212424" y="4562011"/>
                <a:ext cx="2070025" cy="2014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07" name="Рисунок 28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11051" y="4738188"/>
                <a:ext cx="2112828" cy="1707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8" name="TextBox 29"/>
              <p:cNvSpPr txBox="1">
                <a:spLocks noChangeArrowheads="1"/>
              </p:cNvSpPr>
              <p:nvPr/>
            </p:nvSpPr>
            <p:spPr bwMode="auto">
              <a:xfrm>
                <a:off x="3915837" y="602226"/>
                <a:ext cx="62869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 b="1"/>
                  <a:t>A</a:t>
                </a:r>
                <a:endParaRPr lang="ru-RU" sz="4800" b="1"/>
              </a:p>
            </p:txBody>
          </p:sp>
          <p:sp>
            <p:nvSpPr>
              <p:cNvPr id="42009" name="TextBox 30"/>
              <p:cNvSpPr txBox="1">
                <a:spLocks noChangeArrowheads="1"/>
              </p:cNvSpPr>
              <p:nvPr/>
            </p:nvSpPr>
            <p:spPr bwMode="auto">
              <a:xfrm>
                <a:off x="5033074" y="391653"/>
                <a:ext cx="617477" cy="1107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6600">
                    <a:latin typeface="Comic Sans MS" pitchFamily="66" charset="0"/>
                  </a:rPr>
                  <a:t>а</a:t>
                </a:r>
              </a:p>
            </p:txBody>
          </p:sp>
          <p:pic>
            <p:nvPicPr>
              <p:cNvPr id="42010" name="Рисунок 33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 rot="-735598">
                <a:off x="3486425" y="5084404"/>
                <a:ext cx="2075426" cy="1368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11" name="TextBox 34"/>
              <p:cNvSpPr txBox="1">
                <a:spLocks noChangeArrowheads="1"/>
              </p:cNvSpPr>
              <p:nvPr/>
            </p:nvSpPr>
            <p:spPr bwMode="auto">
              <a:xfrm rot="433189">
                <a:off x="1769466" y="3577469"/>
                <a:ext cx="1801634" cy="696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выбор </a:t>
                </a:r>
              </a:p>
              <a:p>
                <a:r>
                  <a:rPr lang="ru-RU"/>
                  <a:t>инструментов</a:t>
                </a:r>
              </a:p>
            </p:txBody>
          </p:sp>
          <p:sp>
            <p:nvSpPr>
              <p:cNvPr id="42012" name="TextBox 35"/>
              <p:cNvSpPr txBox="1">
                <a:spLocks noChangeArrowheads="1"/>
              </p:cNvSpPr>
              <p:nvPr/>
            </p:nvSpPr>
            <p:spPr bwMode="auto">
              <a:xfrm rot="154685">
                <a:off x="1960848" y="4933137"/>
                <a:ext cx="122341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Принятие</a:t>
                </a:r>
              </a:p>
              <a:p>
                <a:r>
                  <a:rPr lang="ru-RU"/>
                  <a:t>решения</a:t>
                </a:r>
              </a:p>
            </p:txBody>
          </p:sp>
          <p:sp>
            <p:nvSpPr>
              <p:cNvPr id="42013" name="TextBox 36"/>
              <p:cNvSpPr txBox="1">
                <a:spLocks noChangeArrowheads="1"/>
              </p:cNvSpPr>
              <p:nvPr/>
            </p:nvSpPr>
            <p:spPr bwMode="auto">
              <a:xfrm rot="-253334">
                <a:off x="3279641" y="1368074"/>
                <a:ext cx="210172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представление в </a:t>
                </a:r>
              </a:p>
              <a:p>
                <a:r>
                  <a:rPr lang="ru-RU"/>
                  <a:t>разных формах</a:t>
                </a:r>
              </a:p>
            </p:txBody>
          </p:sp>
          <p:sp>
            <p:nvSpPr>
              <p:cNvPr id="42014" name="TextBox 37"/>
              <p:cNvSpPr txBox="1">
                <a:spLocks noChangeArrowheads="1"/>
              </p:cNvSpPr>
              <p:nvPr/>
            </p:nvSpPr>
            <p:spPr bwMode="auto">
              <a:xfrm>
                <a:off x="3645570" y="6204046"/>
                <a:ext cx="2001777" cy="398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поиск и анализ </a:t>
                </a:r>
              </a:p>
            </p:txBody>
          </p:sp>
          <p:sp>
            <p:nvSpPr>
              <p:cNvPr id="42015" name="TextBox 38"/>
              <p:cNvSpPr txBox="1">
                <a:spLocks noChangeArrowheads="1"/>
              </p:cNvSpPr>
              <p:nvPr/>
            </p:nvSpPr>
            <p:spPr bwMode="auto">
              <a:xfrm>
                <a:off x="6139344" y="6391923"/>
                <a:ext cx="22417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идентифицировать</a:t>
                </a:r>
              </a:p>
            </p:txBody>
          </p:sp>
          <p:sp>
            <p:nvSpPr>
              <p:cNvPr id="42016" name="TextBox 39"/>
              <p:cNvSpPr txBox="1">
                <a:spLocks noChangeArrowheads="1"/>
              </p:cNvSpPr>
              <p:nvPr/>
            </p:nvSpPr>
            <p:spPr bwMode="auto">
              <a:xfrm>
                <a:off x="7681675" y="4492026"/>
                <a:ext cx="129657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оценивать</a:t>
                </a:r>
              </a:p>
            </p:txBody>
          </p:sp>
          <p:sp>
            <p:nvSpPr>
              <p:cNvPr id="42017" name="TextBox 40"/>
              <p:cNvSpPr txBox="1">
                <a:spLocks noChangeArrowheads="1"/>
              </p:cNvSpPr>
              <p:nvPr/>
            </p:nvSpPr>
            <p:spPr bwMode="auto">
              <a:xfrm rot="990028">
                <a:off x="6342696" y="2930199"/>
                <a:ext cx="2184706" cy="696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этические нормы</a:t>
                </a:r>
                <a:br>
                  <a:rPr lang="ru-RU"/>
                </a:br>
                <a:r>
                  <a:rPr lang="ru-RU"/>
                  <a:t>и правила</a:t>
                </a:r>
              </a:p>
            </p:txBody>
          </p:sp>
          <p:sp>
            <p:nvSpPr>
              <p:cNvPr id="42018" name="TextBox 41"/>
              <p:cNvSpPr txBox="1">
                <a:spLocks noChangeArrowheads="1"/>
              </p:cNvSpPr>
              <p:nvPr/>
            </p:nvSpPr>
            <p:spPr bwMode="auto">
              <a:xfrm rot="-1847492">
                <a:off x="5506474" y="1489097"/>
                <a:ext cx="1930915" cy="696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передача и </a:t>
                </a:r>
                <a:br>
                  <a:rPr lang="ru-RU"/>
                </a:br>
                <a:r>
                  <a:rPr lang="ru-RU"/>
                  <a:t>интерпретация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18151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Соединительная линия уступом 121"/>
          <p:cNvCxnSpPr>
            <a:stCxn id="64" idx="2"/>
            <a:endCxn id="74" idx="0"/>
          </p:cNvCxnSpPr>
          <p:nvPr/>
        </p:nvCxnSpPr>
        <p:spPr>
          <a:xfrm rot="5400000">
            <a:off x="3867150" y="1120776"/>
            <a:ext cx="504825" cy="126365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Денотатный</a:t>
            </a:r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граф</a:t>
            </a:r>
          </a:p>
        </p:txBody>
      </p:sp>
      <p:cxnSp>
        <p:nvCxnSpPr>
          <p:cNvPr id="23" name="Соединительная линия уступом 22"/>
          <p:cNvCxnSpPr>
            <a:stCxn id="64" idx="2"/>
            <a:endCxn id="76" idx="0"/>
          </p:cNvCxnSpPr>
          <p:nvPr/>
        </p:nvCxnSpPr>
        <p:spPr>
          <a:xfrm rot="5400000">
            <a:off x="2865438" y="119063"/>
            <a:ext cx="504825" cy="3267075"/>
          </a:xfrm>
          <a:prstGeom prst="bentConnector3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>
            <a:stCxn id="63" idx="2"/>
            <a:endCxn id="71" idx="0"/>
          </p:cNvCxnSpPr>
          <p:nvPr/>
        </p:nvCxnSpPr>
        <p:spPr>
          <a:xfrm rot="16200000" flipH="1">
            <a:off x="4937125" y="1330326"/>
            <a:ext cx="473075" cy="84455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ная линия уступом 123"/>
          <p:cNvCxnSpPr>
            <a:stCxn id="64" idx="2"/>
          </p:cNvCxnSpPr>
          <p:nvPr/>
        </p:nvCxnSpPr>
        <p:spPr>
          <a:xfrm rot="16200000" flipH="1">
            <a:off x="6018213" y="233363"/>
            <a:ext cx="504825" cy="303847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stCxn id="76" idx="2"/>
            <a:endCxn id="85" idx="0"/>
          </p:cNvCxnSpPr>
          <p:nvPr/>
        </p:nvCxnSpPr>
        <p:spPr>
          <a:xfrm flipH="1">
            <a:off x="1477963" y="2508250"/>
            <a:ext cx="6350" cy="37465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74" idx="2"/>
            <a:endCxn id="83" idx="0"/>
          </p:cNvCxnSpPr>
          <p:nvPr/>
        </p:nvCxnSpPr>
        <p:spPr>
          <a:xfrm>
            <a:off x="3487738" y="2508250"/>
            <a:ext cx="11112" cy="39211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stCxn id="72" idx="2"/>
            <a:endCxn id="81" idx="0"/>
          </p:cNvCxnSpPr>
          <p:nvPr/>
        </p:nvCxnSpPr>
        <p:spPr>
          <a:xfrm>
            <a:off x="5595938" y="2508250"/>
            <a:ext cx="4762" cy="39211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Соединительная линия уступом 147"/>
          <p:cNvCxnSpPr>
            <a:endCxn id="96" idx="1"/>
          </p:cNvCxnSpPr>
          <p:nvPr/>
        </p:nvCxnSpPr>
        <p:spPr>
          <a:xfrm rot="5400000">
            <a:off x="7211219" y="2289969"/>
            <a:ext cx="360363" cy="79692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Соединительная линия уступом 153"/>
          <p:cNvCxnSpPr>
            <a:endCxn id="93" idx="1"/>
          </p:cNvCxnSpPr>
          <p:nvPr/>
        </p:nvCxnSpPr>
        <p:spPr>
          <a:xfrm rot="16200000" flipH="1">
            <a:off x="7989094" y="2324894"/>
            <a:ext cx="398463" cy="796925"/>
          </a:xfrm>
          <a:prstGeom prst="bentConnector3">
            <a:avLst>
              <a:gd name="adj1" fmla="val 42126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>
            <a:endCxn id="95" idx="1"/>
          </p:cNvCxnSpPr>
          <p:nvPr/>
        </p:nvCxnSpPr>
        <p:spPr>
          <a:xfrm>
            <a:off x="7789863" y="2508250"/>
            <a:ext cx="0" cy="38417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Соединительная линия уступом 162"/>
          <p:cNvCxnSpPr>
            <a:stCxn id="96" idx="3"/>
            <a:endCxn id="121" idx="0"/>
          </p:cNvCxnSpPr>
          <p:nvPr/>
        </p:nvCxnSpPr>
        <p:spPr>
          <a:xfrm rot="5400000">
            <a:off x="4481513" y="3051175"/>
            <a:ext cx="569912" cy="4452938"/>
          </a:xfrm>
          <a:prstGeom prst="bentConnector3">
            <a:avLst>
              <a:gd name="adj1" fmla="val 19913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Соединительная линия уступом 166"/>
          <p:cNvCxnSpPr>
            <a:stCxn id="94" idx="3"/>
            <a:endCxn id="117" idx="0"/>
          </p:cNvCxnSpPr>
          <p:nvPr/>
        </p:nvCxnSpPr>
        <p:spPr>
          <a:xfrm rot="5400000">
            <a:off x="6203950" y="3976688"/>
            <a:ext cx="587375" cy="258445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Соединительная линия уступом 169"/>
          <p:cNvCxnSpPr>
            <a:stCxn id="93" idx="3"/>
            <a:endCxn id="111" idx="0"/>
          </p:cNvCxnSpPr>
          <p:nvPr/>
        </p:nvCxnSpPr>
        <p:spPr>
          <a:xfrm rot="5400000">
            <a:off x="7766051" y="4741862"/>
            <a:ext cx="582612" cy="1058863"/>
          </a:xfrm>
          <a:prstGeom prst="bentConnector3">
            <a:avLst>
              <a:gd name="adj1" fmla="val 76187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1"/>
          <p:cNvGrpSpPr/>
          <p:nvPr/>
        </p:nvGrpSpPr>
        <p:grpSpPr>
          <a:xfrm>
            <a:off x="611188" y="952576"/>
            <a:ext cx="8280336" cy="563952"/>
            <a:chOff x="2731" y="813"/>
            <a:chExt cx="8280336" cy="881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731" y="813"/>
              <a:ext cx="8280336" cy="881261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4"/>
            <p:cNvSpPr txBox="1"/>
            <p:nvPr/>
          </p:nvSpPr>
          <p:spPr>
            <a:xfrm>
              <a:off x="28542" y="26624"/>
              <a:ext cx="8228714" cy="829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ПРОГРАММНОЕ ОБЕСПЕЧЕНИЕ</a:t>
              </a:r>
            </a:p>
          </p:txBody>
        </p:sp>
      </p:grpSp>
      <p:grpSp>
        <p:nvGrpSpPr>
          <p:cNvPr id="4" name="Группа 64"/>
          <p:cNvGrpSpPr/>
          <p:nvPr/>
        </p:nvGrpSpPr>
        <p:grpSpPr>
          <a:xfrm>
            <a:off x="615433" y="1988840"/>
            <a:ext cx="1737352" cy="534705"/>
            <a:chOff x="17739" y="1052678"/>
            <a:chExt cx="1128805" cy="1037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17739" y="1052678"/>
              <a:ext cx="1128805" cy="1037502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Скругленный прямоугольник 4"/>
            <p:cNvSpPr txBox="1"/>
            <p:nvPr/>
          </p:nvSpPr>
          <p:spPr>
            <a:xfrm>
              <a:off x="48126" y="1083065"/>
              <a:ext cx="1068030" cy="976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управляет</a:t>
              </a:r>
            </a:p>
          </p:txBody>
        </p:sp>
      </p:grpSp>
      <p:grpSp>
        <p:nvGrpSpPr>
          <p:cNvPr id="10" name="Группа 78"/>
          <p:cNvGrpSpPr/>
          <p:nvPr/>
        </p:nvGrpSpPr>
        <p:grpSpPr>
          <a:xfrm>
            <a:off x="4645024" y="2889176"/>
            <a:ext cx="1912249" cy="1433215"/>
            <a:chOff x="2647618" y="2260784"/>
            <a:chExt cx="578429" cy="2110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2647618" y="2260784"/>
              <a:ext cx="578429" cy="2110503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8"/>
            <p:cNvSpPr txBox="1"/>
            <p:nvPr/>
          </p:nvSpPr>
          <p:spPr>
            <a:xfrm>
              <a:off x="2664560" y="2277726"/>
              <a:ext cx="544545" cy="2076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роль посредника между пользователем и данными</a:t>
              </a:r>
            </a:p>
          </p:txBody>
        </p:sp>
      </p:grpSp>
      <p:grpSp>
        <p:nvGrpSpPr>
          <p:cNvPr id="9" name="Группа 77"/>
          <p:cNvGrpSpPr/>
          <p:nvPr/>
        </p:nvGrpSpPr>
        <p:grpSpPr>
          <a:xfrm>
            <a:off x="2480780" y="2889175"/>
            <a:ext cx="2035234" cy="1388102"/>
            <a:chOff x="1470273" y="2260784"/>
            <a:chExt cx="578429" cy="2110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1470273" y="2260784"/>
              <a:ext cx="578429" cy="2110503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Скругленный прямоугольник 6"/>
            <p:cNvSpPr txBox="1"/>
            <p:nvPr/>
          </p:nvSpPr>
          <p:spPr>
            <a:xfrm>
              <a:off x="1487215" y="2277726"/>
              <a:ext cx="544545" cy="2076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пользователя инструментами для работы с данными</a:t>
              </a:r>
            </a:p>
          </p:txBody>
        </p:sp>
      </p:grpSp>
      <p:grpSp>
        <p:nvGrpSpPr>
          <p:cNvPr id="8" name="Группа 76"/>
          <p:cNvGrpSpPr/>
          <p:nvPr/>
        </p:nvGrpSpPr>
        <p:grpSpPr>
          <a:xfrm>
            <a:off x="602378" y="2871674"/>
            <a:ext cx="1750407" cy="1422072"/>
            <a:chOff x="292927" y="2260784"/>
            <a:chExt cx="578429" cy="2110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292927" y="2260784"/>
              <a:ext cx="578429" cy="2110503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Скругленный прямоугольник 4"/>
            <p:cNvSpPr txBox="1"/>
            <p:nvPr/>
          </p:nvSpPr>
          <p:spPr>
            <a:xfrm>
              <a:off x="309869" y="2277726"/>
              <a:ext cx="544545" cy="2076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ресурсами компьютера</a:t>
              </a:r>
            </a:p>
          </p:txBody>
        </p:sp>
      </p:grpSp>
      <p:grpSp>
        <p:nvGrpSpPr>
          <p:cNvPr id="44052" name="Группа 160"/>
          <p:cNvGrpSpPr>
            <a:grpSpLocks/>
          </p:cNvGrpSpPr>
          <p:nvPr/>
        </p:nvGrpSpPr>
        <p:grpSpPr bwMode="auto">
          <a:xfrm>
            <a:off x="6650038" y="2851150"/>
            <a:ext cx="2278062" cy="2162175"/>
            <a:chOff x="6660388" y="2851409"/>
            <a:chExt cx="2278285" cy="2161767"/>
          </a:xfrm>
        </p:grpSpPr>
        <p:grpSp>
          <p:nvGrpSpPr>
            <p:cNvPr id="44059" name="Группа 88"/>
            <p:cNvGrpSpPr>
              <a:grpSpLocks/>
            </p:cNvGrpSpPr>
            <p:nvPr/>
          </p:nvGrpSpPr>
          <p:grpSpPr bwMode="auto">
            <a:xfrm>
              <a:off x="6660388" y="2868043"/>
              <a:ext cx="684000" cy="2124000"/>
              <a:chOff x="5070512" y="2667745"/>
              <a:chExt cx="1197415" cy="1164446"/>
            </a:xfrm>
          </p:grpSpPr>
          <p:sp>
            <p:nvSpPr>
              <p:cNvPr id="96" name="Скругленный прямоугольник 95"/>
              <p:cNvSpPr/>
              <p:nvPr/>
            </p:nvSpPr>
            <p:spPr>
              <a:xfrm rot="5400000">
                <a:off x="5086894" y="2650945"/>
                <a:ext cx="1165138" cy="1197903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7" name="Скругленный прямоугольник 4"/>
              <p:cNvSpPr txBox="1"/>
              <p:nvPr/>
            </p:nvSpPr>
            <p:spPr>
              <a:xfrm rot="5400000">
                <a:off x="5120830" y="2684297"/>
                <a:ext cx="1097265" cy="11311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dirty="0"/>
                  <a:t>по степени переносимости</a:t>
                </a:r>
              </a:p>
            </p:txBody>
          </p:sp>
        </p:grpSp>
        <p:grpSp>
          <p:nvGrpSpPr>
            <p:cNvPr id="44060" name="Группа 89"/>
            <p:cNvGrpSpPr>
              <a:grpSpLocks/>
            </p:cNvGrpSpPr>
            <p:nvPr/>
          </p:nvGrpSpPr>
          <p:grpSpPr bwMode="auto">
            <a:xfrm>
              <a:off x="7457531" y="2851409"/>
              <a:ext cx="684000" cy="2124000"/>
              <a:chOff x="6112834" y="2819989"/>
              <a:chExt cx="1167804" cy="1752719"/>
            </a:xfrm>
          </p:grpSpPr>
          <p:sp>
            <p:nvSpPr>
              <p:cNvPr id="94" name="Скругленный прямоугольник 93"/>
              <p:cNvSpPr/>
              <p:nvPr/>
            </p:nvSpPr>
            <p:spPr>
              <a:xfrm rot="5400000">
                <a:off x="5820509" y="3112074"/>
                <a:ext cx="1752450" cy="1168280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5" name="Скругленный прямоугольник 6"/>
              <p:cNvSpPr txBox="1"/>
              <p:nvPr/>
            </p:nvSpPr>
            <p:spPr>
              <a:xfrm rot="5400000">
                <a:off x="5854563" y="3147312"/>
                <a:ext cx="1684343" cy="10978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dirty="0"/>
                  <a:t>по способу распространения</a:t>
                </a:r>
              </a:p>
            </p:txBody>
          </p:sp>
        </p:grpSp>
        <p:grpSp>
          <p:nvGrpSpPr>
            <p:cNvPr id="44061" name="Группа 90"/>
            <p:cNvGrpSpPr>
              <a:grpSpLocks/>
            </p:cNvGrpSpPr>
            <p:nvPr/>
          </p:nvGrpSpPr>
          <p:grpSpPr bwMode="auto">
            <a:xfrm>
              <a:off x="8254673" y="2889176"/>
              <a:ext cx="684000" cy="2124000"/>
              <a:chOff x="6923064" y="1853061"/>
              <a:chExt cx="937274" cy="1752719"/>
            </a:xfrm>
          </p:grpSpPr>
          <p:sp>
            <p:nvSpPr>
              <p:cNvPr id="92" name="Скругленный прямоугольник 91"/>
              <p:cNvSpPr/>
              <p:nvPr/>
            </p:nvSpPr>
            <p:spPr>
              <a:xfrm rot="5400000">
                <a:off x="6515284" y="2260727"/>
                <a:ext cx="1752450" cy="937656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Скругленный прямоугольник 8"/>
              <p:cNvSpPr txBox="1"/>
              <p:nvPr/>
            </p:nvSpPr>
            <p:spPr>
              <a:xfrm rot="5400000">
                <a:off x="6542790" y="2289009"/>
                <a:ext cx="1697440" cy="8810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dirty="0"/>
                  <a:t>по назначению</a:t>
                </a:r>
              </a:p>
            </p:txBody>
          </p:sp>
        </p:grpSp>
      </p:grpSp>
      <p:grpSp>
        <p:nvGrpSpPr>
          <p:cNvPr id="6" name="Группа 66"/>
          <p:cNvGrpSpPr/>
          <p:nvPr/>
        </p:nvGrpSpPr>
        <p:grpSpPr>
          <a:xfrm>
            <a:off x="4633583" y="1988840"/>
            <a:ext cx="1923690" cy="534705"/>
            <a:chOff x="2372431" y="1052678"/>
            <a:chExt cx="1128805" cy="1037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372431" y="1052678"/>
              <a:ext cx="1128805" cy="1037502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8"/>
            <p:cNvSpPr txBox="1"/>
            <p:nvPr/>
          </p:nvSpPr>
          <p:spPr>
            <a:xfrm>
              <a:off x="2402818" y="1083065"/>
              <a:ext cx="1068031" cy="976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выполняет </a:t>
              </a:r>
            </a:p>
          </p:txBody>
        </p:sp>
      </p:grpSp>
      <p:grpSp>
        <p:nvGrpSpPr>
          <p:cNvPr id="5" name="Группа 65"/>
          <p:cNvGrpSpPr/>
          <p:nvPr/>
        </p:nvGrpSpPr>
        <p:grpSpPr>
          <a:xfrm>
            <a:off x="2425263" y="1988840"/>
            <a:ext cx="2125417" cy="534705"/>
            <a:chOff x="1195085" y="1052678"/>
            <a:chExt cx="1128805" cy="1037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195085" y="1052678"/>
              <a:ext cx="1128805" cy="1037502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6"/>
            <p:cNvSpPr txBox="1"/>
            <p:nvPr/>
          </p:nvSpPr>
          <p:spPr>
            <a:xfrm>
              <a:off x="1225472" y="1083065"/>
              <a:ext cx="1068031" cy="976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обеспечивает</a:t>
              </a:r>
            </a:p>
          </p:txBody>
        </p:sp>
      </p:grpSp>
      <p:pic>
        <p:nvPicPr>
          <p:cNvPr id="7" name="Группа 6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525" y="1938338"/>
            <a:ext cx="2401888" cy="682625"/>
          </a:xfrm>
          <a:prstGeom prst="rect">
            <a:avLst/>
          </a:prstGeom>
          <a:noFill/>
        </p:spPr>
      </p:pic>
      <p:grpSp>
        <p:nvGrpSpPr>
          <p:cNvPr id="16" name="Группа 99"/>
          <p:cNvGrpSpPr/>
          <p:nvPr/>
        </p:nvGrpSpPr>
        <p:grpSpPr>
          <a:xfrm>
            <a:off x="4232622" y="5553242"/>
            <a:ext cx="1945665" cy="1080000"/>
            <a:chOff x="4738422" y="3599192"/>
            <a:chExt cx="576173" cy="2110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4738422" y="3599192"/>
              <a:ext cx="576173" cy="2110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Скругленный прямоугольник 8"/>
            <p:cNvSpPr txBox="1"/>
            <p:nvPr/>
          </p:nvSpPr>
          <p:spPr>
            <a:xfrm>
              <a:off x="4755298" y="3616068"/>
              <a:ext cx="542421" cy="207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закрытые, открытые, свободные</a:t>
              </a:r>
            </a:p>
          </p:txBody>
        </p:sp>
      </p:grpSp>
      <p:grpSp>
        <p:nvGrpSpPr>
          <p:cNvPr id="17" name="Группа 102"/>
          <p:cNvGrpSpPr/>
          <p:nvPr/>
        </p:nvGrpSpPr>
        <p:grpSpPr>
          <a:xfrm>
            <a:off x="6311733" y="5553242"/>
            <a:ext cx="2432617" cy="1080000"/>
            <a:chOff x="6515341" y="3368662"/>
            <a:chExt cx="576173" cy="2110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6515341" y="3368662"/>
              <a:ext cx="576173" cy="2110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кругленный прямоугольник 14"/>
            <p:cNvSpPr txBox="1"/>
            <p:nvPr/>
          </p:nvSpPr>
          <p:spPr>
            <a:xfrm>
              <a:off x="6532217" y="3385538"/>
              <a:ext cx="542421" cy="207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системные, прикладные, инструментальные</a:t>
              </a:r>
            </a:p>
          </p:txBody>
        </p:sp>
      </p:grpSp>
      <p:grpSp>
        <p:nvGrpSpPr>
          <p:cNvPr id="15" name="Группа 97"/>
          <p:cNvGrpSpPr/>
          <p:nvPr/>
        </p:nvGrpSpPr>
        <p:grpSpPr>
          <a:xfrm>
            <a:off x="1087511" y="5553242"/>
            <a:ext cx="2905759" cy="1080000"/>
            <a:chOff x="3549776" y="3628802"/>
            <a:chExt cx="576173" cy="2110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3549776" y="3628802"/>
              <a:ext cx="576173" cy="21105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Скругленный прямоугольник 4"/>
            <p:cNvSpPr txBox="1"/>
            <p:nvPr/>
          </p:nvSpPr>
          <p:spPr>
            <a:xfrm>
              <a:off x="3566652" y="3645678"/>
              <a:ext cx="542421" cy="207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err="1"/>
                <a:t>платформозависимые</a:t>
              </a:r>
              <a:endParaRPr lang="ru-RU" sz="2000" dirty="0"/>
            </a:p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кроссплатформенные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3688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дидактической спирали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before-afterspiral-729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66" y="1340768"/>
            <a:ext cx="2794741" cy="43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7928"/>
            <a:ext cx="6096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65340"/>
      </p:ext>
    </p:extLst>
  </p:cSld>
  <p:clrMapOvr>
    <a:masterClrMapping/>
  </p:clrMapOvr>
  <p:transition spd="slow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1700808"/>
            <a:ext cx="8848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8438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7" t="9540" b="9451"/>
          <a:stretch/>
        </p:blipFill>
        <p:spPr>
          <a:xfrm>
            <a:off x="611188" y="2276873"/>
            <a:ext cx="1165151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Неймана-Лебедева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25" y="900163"/>
            <a:ext cx="8132210" cy="1224359"/>
          </a:xfrm>
        </p:spPr>
        <p:txBody>
          <a:bodyPr>
            <a:normAutofit/>
          </a:bodyPr>
          <a:lstStyle/>
          <a:p>
            <a:pPr indent="0"/>
            <a:r>
              <a:rPr lang="ru-RU" sz="2200" b="0" dirty="0" smtClean="0"/>
              <a:t>Сформулированные </a:t>
            </a:r>
            <a:r>
              <a:rPr lang="ru-RU" sz="2200" b="0" dirty="0"/>
              <a:t>в середине прошлого </a:t>
            </a:r>
            <a:r>
              <a:rPr lang="ru-RU" sz="2200" b="0" dirty="0" smtClean="0"/>
              <a:t>века, базовые </a:t>
            </a:r>
            <a:r>
              <a:rPr lang="ru-RU" sz="2200" b="0" dirty="0"/>
              <a:t>принципы </a:t>
            </a:r>
            <a:r>
              <a:rPr lang="ru-RU" sz="2200" b="0" dirty="0" smtClean="0"/>
              <a:t>построения ЭВМ </a:t>
            </a:r>
            <a:r>
              <a:rPr lang="ru-RU" sz="2200" b="0" dirty="0"/>
              <a:t>не </a:t>
            </a:r>
            <a:r>
              <a:rPr lang="ru-RU" sz="2200" b="0" dirty="0" smtClean="0"/>
              <a:t>утратили </a:t>
            </a:r>
            <a:r>
              <a:rPr lang="ru-RU" sz="2200" b="0" dirty="0"/>
              <a:t>свою актуальность и в наши дни</a:t>
            </a:r>
            <a:r>
              <a:rPr lang="ru-RU" sz="2200" b="0" dirty="0" smtClean="0"/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5553431"/>
              </p:ext>
            </p:extLst>
          </p:nvPr>
        </p:nvGraphicFramePr>
        <p:xfrm>
          <a:off x="539552" y="1772816"/>
          <a:ext cx="8281987" cy="474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3900" y="232767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447" y="309115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9159" y="383558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4960" y="458118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9229" y="534842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0" y="609596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66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Лебеде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380312" cy="267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Изображение 5" descr="Бонч-Бруевич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7524328" cy="222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Изображение 6" descr="Котельников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7956376" cy="269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Изображение 7" descr="Колмогоров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1"/>
          <a:stretch/>
        </p:blipFill>
        <p:spPr>
          <a:xfrm>
            <a:off x="539552" y="4516918"/>
            <a:ext cx="8316416" cy="2341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595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 rot="16200000">
            <a:off x="4286248" y="-2299768"/>
            <a:ext cx="1143008" cy="84296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Хаффмана 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071563"/>
            <a:ext cx="8215312" cy="52863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5"/>
            </a:pPr>
            <a:endParaRPr lang="ru-RU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 startAt="5"/>
            </a:pP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2432" y="2881354"/>
            <a:ext cx="3500462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Частота встречаемости символов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42910" y="1268760"/>
            <a:ext cx="8215369" cy="1714512"/>
            <a:chOff x="642910" y="3857628"/>
            <a:chExt cx="8215369" cy="1714512"/>
          </a:xfrm>
        </p:grpSpPr>
        <p:sp>
          <p:nvSpPr>
            <p:cNvPr id="5" name="Содержимое 2"/>
            <p:cNvSpPr txBox="1">
              <a:spLocks/>
            </p:cNvSpPr>
            <p:nvPr/>
          </p:nvSpPr>
          <p:spPr>
            <a:xfrm>
              <a:off x="642910" y="4214818"/>
              <a:ext cx="8215369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Сжать с помощью алгоритма Хаффмана фразу:</a:t>
              </a:r>
            </a:p>
            <a:p>
              <a:pPr lvl="0" algn="ctr">
                <a:spcBef>
                  <a:spcPct val="20000"/>
                </a:spcBef>
                <a:defRPr/>
              </a:pPr>
              <a:r>
                <a:rPr lang="en-US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VENI, VIDI, VICI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" name="Содержимое 2"/>
            <p:cNvSpPr txBox="1">
              <a:spLocks/>
            </p:cNvSpPr>
            <p:nvPr/>
          </p:nvSpPr>
          <p:spPr>
            <a:xfrm>
              <a:off x="642910" y="5072074"/>
              <a:ext cx="8215369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Решение</a:t>
              </a: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: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Содержимое 2"/>
            <p:cNvSpPr txBox="1">
              <a:spLocks/>
            </p:cNvSpPr>
            <p:nvPr/>
          </p:nvSpPr>
          <p:spPr>
            <a:xfrm>
              <a:off x="642910" y="3857628"/>
              <a:ext cx="8215369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Задание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102446" y="2960412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2446" y="3389040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31074" y="2960412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1074" y="3389040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9702" y="2960412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9702" y="3389040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88330" y="2960412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88330" y="3389040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16958" y="2960412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16958" y="3389040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5586" y="2960412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45586" y="3389040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74214" y="2960412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74214" y="3389040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02842" y="2960412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02842" y="3389040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28066" y="2960412"/>
            <a:ext cx="1258776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Всего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28066" y="3389040"/>
            <a:ext cx="1258776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6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785786" y="4643446"/>
            <a:ext cx="860628" cy="432000"/>
            <a:chOff x="785786" y="4572008"/>
            <a:chExt cx="860628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85786" y="457200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С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457200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85786" y="2928934"/>
            <a:ext cx="860628" cy="432000"/>
            <a:chOff x="785786" y="2857496"/>
            <a:chExt cx="860628" cy="432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5786" y="2857496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14414" y="285749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85786" y="3357562"/>
            <a:ext cx="860628" cy="432000"/>
            <a:chOff x="785786" y="3286124"/>
            <a:chExt cx="860628" cy="432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85786" y="3286124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,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14414" y="328612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85786" y="5072074"/>
            <a:ext cx="860628" cy="432000"/>
            <a:chOff x="785786" y="5000636"/>
            <a:chExt cx="860628" cy="432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5786" y="5000636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14414" y="500063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85786" y="3786190"/>
            <a:ext cx="860628" cy="432000"/>
            <a:chOff x="785786" y="3714752"/>
            <a:chExt cx="860628" cy="432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5786" y="3714752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4414" y="371475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85786" y="5500702"/>
            <a:ext cx="860628" cy="432000"/>
            <a:chOff x="785786" y="5429264"/>
            <a:chExt cx="860628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85786" y="5429264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85786" y="4214818"/>
            <a:ext cx="860628" cy="432000"/>
            <a:chOff x="785786" y="4143380"/>
            <a:chExt cx="860628" cy="432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85786" y="4143380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14414" y="414338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85786" y="5929330"/>
            <a:ext cx="860628" cy="432000"/>
            <a:chOff x="785786" y="5857892"/>
            <a:chExt cx="860628" cy="432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85786" y="5857892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214414" y="585789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Содержимое 2"/>
          <p:cNvSpPr txBox="1">
            <a:spLocks/>
          </p:cNvSpPr>
          <p:nvPr/>
        </p:nvSpPr>
        <p:spPr>
          <a:xfrm>
            <a:off x="642910" y="1000108"/>
            <a:ext cx="8215369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Решение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5" name="01"/>
          <p:cNvGrpSpPr/>
          <p:nvPr/>
        </p:nvGrpSpPr>
        <p:grpSpPr>
          <a:xfrm>
            <a:off x="642910" y="1392310"/>
            <a:ext cx="8072494" cy="1107996"/>
            <a:chOff x="714348" y="1471599"/>
            <a:chExt cx="8072494" cy="1107996"/>
          </a:xfrm>
        </p:grpSpPr>
        <p:sp>
          <p:nvSpPr>
            <p:cNvPr id="46" name="TextBox 45"/>
            <p:cNvSpPr txBox="1"/>
            <p:nvPr/>
          </p:nvSpPr>
          <p:spPr>
            <a:xfrm>
              <a:off x="714348" y="1471599"/>
              <a:ext cx="30718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Частоты встречаемости всех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ru-RU" sz="2200" dirty="0" err="1" smtClean="0">
                  <a:latin typeface="Arial" pitchFamily="34" charset="0"/>
                  <a:cs typeface="Arial" pitchFamily="34" charset="0"/>
                </a:rPr>
                <a:t>имволов</a:t>
              </a: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102446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102446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531074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531074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959702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959702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388330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388330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816958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,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816958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245586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245586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674214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674214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102842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102842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528066" y="1639678"/>
              <a:ext cx="1258776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Всего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528066" y="2068306"/>
              <a:ext cx="1258776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TextBox 01"/>
          <p:cNvSpPr txBox="1"/>
          <p:nvPr/>
        </p:nvSpPr>
        <p:spPr>
          <a:xfrm>
            <a:off x="642910" y="1392310"/>
            <a:ext cx="8072494" cy="13223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Частоты встречаемости символов выписать в ряд – это будут вершины будущего графа (дерева). В центре лучше расположить символ с наибольшим весом. </a:t>
            </a:r>
          </a:p>
        </p:txBody>
      </p:sp>
      <p:sp>
        <p:nvSpPr>
          <p:cNvPr id="75" name="TextBox 02"/>
          <p:cNvSpPr txBox="1"/>
          <p:nvPr/>
        </p:nvSpPr>
        <p:spPr>
          <a:xfrm>
            <a:off x="642910" y="1392310"/>
            <a:ext cx="8072494" cy="13223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Выбрать две вершины с наименьшими весами и объединить их — создать новую вершину, вес которой задать равным сумме весов двух предыдущих вершин.</a:t>
            </a:r>
          </a:p>
        </p:txBody>
      </p:sp>
      <p:sp>
        <p:nvSpPr>
          <p:cNvPr id="106" name="TextBox 03"/>
          <p:cNvSpPr txBox="1"/>
          <p:nvPr/>
        </p:nvSpPr>
        <p:spPr>
          <a:xfrm>
            <a:off x="642910" y="1392310"/>
            <a:ext cx="8072494" cy="13223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Расставить на рёбрах графа числа «0» и «1» (например, на верхнем ребре — «0», а на нижнем — «1»).</a:t>
            </a:r>
          </a:p>
        </p:txBody>
      </p:sp>
      <p:sp>
        <p:nvSpPr>
          <p:cNvPr id="110" name="TextBox 04"/>
          <p:cNvSpPr txBox="1"/>
          <p:nvPr/>
        </p:nvSpPr>
        <p:spPr>
          <a:xfrm>
            <a:off x="642910" y="1392310"/>
            <a:ext cx="8072494" cy="1536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Чтобы выбранные вершины больше не просматривались, стереть их веса.</a:t>
            </a:r>
            <a:endParaRPr lang="ru-RU" sz="2400" dirty="0"/>
          </a:p>
        </p:txBody>
      </p:sp>
      <p:sp>
        <p:nvSpPr>
          <p:cNvPr id="205" name="TextBox 05"/>
          <p:cNvSpPr txBox="1"/>
          <p:nvPr/>
        </p:nvSpPr>
        <p:spPr>
          <a:xfrm>
            <a:off x="652435" y="1392310"/>
            <a:ext cx="8072494" cy="1536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Продолжить объединение вершин, каждый раз выбирая пару с наименьшими весами, до тех пор, пока не останется одна вершина — корень дерева. Вес этой вершины будет равен длине сжимаемого массива.</a:t>
            </a:r>
            <a:endParaRPr lang="ru-RU" sz="2400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1704955" y="5406890"/>
            <a:ext cx="285752" cy="1054405"/>
            <a:chOff x="1795443" y="5335452"/>
            <a:chExt cx="285752" cy="1054405"/>
          </a:xfrm>
        </p:grpSpPr>
        <p:sp>
          <p:nvSpPr>
            <p:cNvPr id="107" name="TextBox 106"/>
            <p:cNvSpPr txBox="1"/>
            <p:nvPr/>
          </p:nvSpPr>
          <p:spPr>
            <a:xfrm>
              <a:off x="1795443" y="53354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795443" y="6020525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1214414" y="5500702"/>
            <a:ext cx="432000" cy="860628"/>
            <a:chOff x="1214414" y="5429264"/>
            <a:chExt cx="432000" cy="860628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1214414" y="585789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646414" y="5708588"/>
            <a:ext cx="1211074" cy="436742"/>
            <a:chOff x="1646414" y="5708588"/>
            <a:chExt cx="1211074" cy="436742"/>
          </a:xfrm>
        </p:grpSpPr>
        <p:cxnSp>
          <p:nvCxnSpPr>
            <p:cNvPr id="94" name="Соединительная линия уступом 93"/>
            <p:cNvCxnSpPr>
              <a:stCxn id="19" idx="3"/>
              <a:endCxn id="96" idx="1"/>
            </p:cNvCxnSpPr>
            <p:nvPr/>
          </p:nvCxnSpPr>
          <p:spPr>
            <a:xfrm flipV="1">
              <a:off x="1646414" y="5924588"/>
              <a:ext cx="779074" cy="220742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Соединительная линия уступом 94"/>
            <p:cNvCxnSpPr>
              <a:stCxn id="15" idx="3"/>
              <a:endCxn id="96" idx="1"/>
            </p:cNvCxnSpPr>
            <p:nvPr/>
          </p:nvCxnSpPr>
          <p:spPr>
            <a:xfrm>
              <a:off x="1646414" y="5716702"/>
              <a:ext cx="779074" cy="207886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Прямоугольник 95"/>
            <p:cNvSpPr/>
            <p:nvPr/>
          </p:nvSpPr>
          <p:spPr>
            <a:xfrm>
              <a:off x="2425488" y="570858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711108" y="4556062"/>
            <a:ext cx="285752" cy="1054405"/>
            <a:chOff x="1795443" y="5335452"/>
            <a:chExt cx="285752" cy="1054405"/>
          </a:xfrm>
        </p:grpSpPr>
        <p:sp>
          <p:nvSpPr>
            <p:cNvPr id="117" name="TextBox 116"/>
            <p:cNvSpPr txBox="1"/>
            <p:nvPr/>
          </p:nvSpPr>
          <p:spPr>
            <a:xfrm>
              <a:off x="1795443" y="53354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95443" y="6020525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1216980" y="4637998"/>
            <a:ext cx="432000" cy="860628"/>
            <a:chOff x="1214414" y="5429264"/>
            <a:chExt cx="432000" cy="860628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1214414" y="585789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1643042" y="4857760"/>
            <a:ext cx="1211074" cy="436742"/>
            <a:chOff x="1646414" y="5708588"/>
            <a:chExt cx="1211074" cy="436742"/>
          </a:xfrm>
        </p:grpSpPr>
        <p:cxnSp>
          <p:nvCxnSpPr>
            <p:cNvPr id="123" name="Соединительная линия уступом 122"/>
            <p:cNvCxnSpPr>
              <a:endCxn id="125" idx="1"/>
            </p:cNvCxnSpPr>
            <p:nvPr/>
          </p:nvCxnSpPr>
          <p:spPr>
            <a:xfrm flipV="1">
              <a:off x="1646414" y="5924588"/>
              <a:ext cx="779074" cy="220742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Соединительная линия уступом 123"/>
            <p:cNvCxnSpPr>
              <a:endCxn id="125" idx="1"/>
            </p:cNvCxnSpPr>
            <p:nvPr/>
          </p:nvCxnSpPr>
          <p:spPr>
            <a:xfrm>
              <a:off x="1646414" y="5716702"/>
              <a:ext cx="779074" cy="207886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рямоугольник 124"/>
            <p:cNvSpPr/>
            <p:nvPr/>
          </p:nvSpPr>
          <p:spPr>
            <a:xfrm>
              <a:off x="2425488" y="570858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1711108" y="2841550"/>
            <a:ext cx="285752" cy="1054405"/>
            <a:chOff x="1795443" y="5335452"/>
            <a:chExt cx="285752" cy="1054405"/>
          </a:xfrm>
        </p:grpSpPr>
        <p:sp>
          <p:nvSpPr>
            <p:cNvPr id="134" name="TextBox 133"/>
            <p:cNvSpPr txBox="1"/>
            <p:nvPr/>
          </p:nvSpPr>
          <p:spPr>
            <a:xfrm>
              <a:off x="1795443" y="53354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795443" y="6020525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1216980" y="2923486"/>
            <a:ext cx="432182" cy="866076"/>
            <a:chOff x="1214414" y="5417388"/>
            <a:chExt cx="432182" cy="866076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1214596" y="58514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1214414" y="541738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1643042" y="3143248"/>
            <a:ext cx="1211074" cy="436742"/>
            <a:chOff x="1646414" y="5708588"/>
            <a:chExt cx="1211074" cy="436742"/>
          </a:xfrm>
        </p:grpSpPr>
        <p:cxnSp>
          <p:nvCxnSpPr>
            <p:cNvPr id="140" name="Соединительная линия уступом 139"/>
            <p:cNvCxnSpPr>
              <a:endCxn id="142" idx="1"/>
            </p:cNvCxnSpPr>
            <p:nvPr/>
          </p:nvCxnSpPr>
          <p:spPr>
            <a:xfrm flipV="1">
              <a:off x="1646414" y="5924588"/>
              <a:ext cx="779074" cy="220742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Соединительная линия уступом 140"/>
            <p:cNvCxnSpPr>
              <a:endCxn id="142" idx="1"/>
            </p:cNvCxnSpPr>
            <p:nvPr/>
          </p:nvCxnSpPr>
          <p:spPr>
            <a:xfrm>
              <a:off x="1646414" y="5716702"/>
              <a:ext cx="779074" cy="207886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Прямоугольник 141"/>
            <p:cNvSpPr/>
            <p:nvPr/>
          </p:nvSpPr>
          <p:spPr>
            <a:xfrm>
              <a:off x="2425488" y="570858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25554" y="4770376"/>
            <a:ext cx="285752" cy="1494878"/>
            <a:chOff x="1795443" y="5335452"/>
            <a:chExt cx="285752" cy="1494878"/>
          </a:xfrm>
        </p:grpSpPr>
        <p:sp>
          <p:nvSpPr>
            <p:cNvPr id="144" name="TextBox 143"/>
            <p:cNvSpPr txBox="1"/>
            <p:nvPr/>
          </p:nvSpPr>
          <p:spPr>
            <a:xfrm>
              <a:off x="1795443" y="53354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795443" y="646099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2425488" y="4864188"/>
            <a:ext cx="432000" cy="1279456"/>
            <a:chOff x="1214414" y="5429264"/>
            <a:chExt cx="432000" cy="1279456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1214414" y="627672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2857488" y="5080188"/>
            <a:ext cx="1211074" cy="847456"/>
            <a:chOff x="1646414" y="5716702"/>
            <a:chExt cx="1211074" cy="847456"/>
          </a:xfrm>
        </p:grpSpPr>
        <p:cxnSp>
          <p:nvCxnSpPr>
            <p:cNvPr id="150" name="Соединительная линия уступом 149"/>
            <p:cNvCxnSpPr>
              <a:stCxn id="147" idx="3"/>
              <a:endCxn id="152" idx="1"/>
            </p:cNvCxnSpPr>
            <p:nvPr/>
          </p:nvCxnSpPr>
          <p:spPr>
            <a:xfrm flipV="1">
              <a:off x="1646414" y="6135530"/>
              <a:ext cx="779074" cy="428628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Соединительная линия уступом 150"/>
            <p:cNvCxnSpPr>
              <a:stCxn id="148" idx="3"/>
              <a:endCxn id="152" idx="1"/>
            </p:cNvCxnSpPr>
            <p:nvPr/>
          </p:nvCxnSpPr>
          <p:spPr>
            <a:xfrm>
              <a:off x="1646414" y="5716702"/>
              <a:ext cx="779074" cy="418828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Прямоугольник 151"/>
            <p:cNvSpPr/>
            <p:nvPr/>
          </p:nvSpPr>
          <p:spPr>
            <a:xfrm>
              <a:off x="2425488" y="591953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2925554" y="3047750"/>
            <a:ext cx="285752" cy="1271585"/>
            <a:chOff x="1795443" y="5335452"/>
            <a:chExt cx="285752" cy="1271585"/>
          </a:xfrm>
        </p:grpSpPr>
        <p:sp>
          <p:nvSpPr>
            <p:cNvPr id="156" name="TextBox 155"/>
            <p:cNvSpPr txBox="1"/>
            <p:nvPr/>
          </p:nvSpPr>
          <p:spPr>
            <a:xfrm>
              <a:off x="1795443" y="53354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795443" y="6237705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1214414" y="3141562"/>
            <a:ext cx="1643074" cy="1076628"/>
            <a:chOff x="3340" y="5429264"/>
            <a:chExt cx="1643074" cy="1076628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3340" y="607389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1646414" y="3357562"/>
            <a:ext cx="2422148" cy="644628"/>
            <a:chOff x="435340" y="5716702"/>
            <a:chExt cx="2422148" cy="644628"/>
          </a:xfrm>
        </p:grpSpPr>
        <p:cxnSp>
          <p:nvCxnSpPr>
            <p:cNvPr id="162" name="Соединительная линия уступом 161"/>
            <p:cNvCxnSpPr>
              <a:stCxn id="159" idx="3"/>
              <a:endCxn id="164" idx="1"/>
            </p:cNvCxnSpPr>
            <p:nvPr/>
          </p:nvCxnSpPr>
          <p:spPr>
            <a:xfrm flipV="1">
              <a:off x="435340" y="6072206"/>
              <a:ext cx="1990148" cy="289124"/>
            </a:xfrm>
            <a:prstGeom prst="bentConnector3">
              <a:avLst>
                <a:gd name="adj1" fmla="val 80453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Соединительная линия уступом 162"/>
            <p:cNvCxnSpPr>
              <a:stCxn id="160" idx="3"/>
              <a:endCxn id="164" idx="1"/>
            </p:cNvCxnSpPr>
            <p:nvPr/>
          </p:nvCxnSpPr>
          <p:spPr>
            <a:xfrm>
              <a:off x="1646414" y="5716702"/>
              <a:ext cx="779074" cy="355504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Прямоугольник 163"/>
            <p:cNvSpPr/>
            <p:nvPr/>
          </p:nvSpPr>
          <p:spPr>
            <a:xfrm>
              <a:off x="2425488" y="58562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140000" y="4131607"/>
            <a:ext cx="285752" cy="1696905"/>
            <a:chOff x="1795443" y="5133425"/>
            <a:chExt cx="285752" cy="1696905"/>
          </a:xfrm>
        </p:grpSpPr>
        <p:sp>
          <p:nvSpPr>
            <p:cNvPr id="170" name="TextBox 169"/>
            <p:cNvSpPr txBox="1"/>
            <p:nvPr/>
          </p:nvSpPr>
          <p:spPr>
            <a:xfrm>
              <a:off x="1795443" y="5133425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795443" y="646099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1216980" y="4214818"/>
            <a:ext cx="2860892" cy="1492084"/>
            <a:chOff x="-1214478" y="5216636"/>
            <a:chExt cx="2860892" cy="1492084"/>
          </a:xfrm>
        </p:grpSpPr>
        <p:sp>
          <p:nvSpPr>
            <p:cNvPr id="173" name="Прямоугольник 172"/>
            <p:cNvSpPr/>
            <p:nvPr/>
          </p:nvSpPr>
          <p:spPr>
            <a:xfrm>
              <a:off x="1214414" y="627672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-1214478" y="521663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1648980" y="4430818"/>
            <a:ext cx="3634028" cy="1060084"/>
            <a:chOff x="-776540" y="5504074"/>
            <a:chExt cx="3634028" cy="1060084"/>
          </a:xfrm>
        </p:grpSpPr>
        <p:cxnSp>
          <p:nvCxnSpPr>
            <p:cNvPr id="176" name="Соединительная линия уступом 175"/>
            <p:cNvCxnSpPr>
              <a:stCxn id="173" idx="3"/>
              <a:endCxn id="193" idx="1"/>
            </p:cNvCxnSpPr>
            <p:nvPr/>
          </p:nvCxnSpPr>
          <p:spPr>
            <a:xfrm flipV="1">
              <a:off x="1652352" y="5953144"/>
              <a:ext cx="779880" cy="611014"/>
            </a:xfrm>
            <a:prstGeom prst="bentConnector3">
              <a:avLst>
                <a:gd name="adj1" fmla="val 5053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Соединительная линия уступом 176"/>
            <p:cNvCxnSpPr>
              <a:stCxn id="174" idx="3"/>
              <a:endCxn id="193" idx="1"/>
            </p:cNvCxnSpPr>
            <p:nvPr/>
          </p:nvCxnSpPr>
          <p:spPr>
            <a:xfrm>
              <a:off x="-776540" y="5504074"/>
              <a:ext cx="3208772" cy="449070"/>
            </a:xfrm>
            <a:prstGeom prst="bentConnector3">
              <a:avLst>
                <a:gd name="adj1" fmla="val 87996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Прямоугольник 177"/>
            <p:cNvSpPr/>
            <p:nvPr/>
          </p:nvSpPr>
          <p:spPr>
            <a:xfrm>
              <a:off x="2425488" y="571333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5357818" y="3416858"/>
            <a:ext cx="285752" cy="1792772"/>
            <a:chOff x="1795443" y="5037558"/>
            <a:chExt cx="285752" cy="1792772"/>
          </a:xfrm>
        </p:grpSpPr>
        <p:sp>
          <p:nvSpPr>
            <p:cNvPr id="190" name="TextBox 189"/>
            <p:cNvSpPr txBox="1"/>
            <p:nvPr/>
          </p:nvSpPr>
          <p:spPr>
            <a:xfrm>
              <a:off x="1795443" y="503755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795443" y="646099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3643306" y="3500438"/>
            <a:ext cx="1646446" cy="1595450"/>
            <a:chOff x="-32" y="5121138"/>
            <a:chExt cx="1646446" cy="1595450"/>
          </a:xfrm>
        </p:grpSpPr>
        <p:sp>
          <p:nvSpPr>
            <p:cNvPr id="193" name="Прямоугольник 192"/>
            <p:cNvSpPr/>
            <p:nvPr/>
          </p:nvSpPr>
          <p:spPr>
            <a:xfrm>
              <a:off x="1214414" y="628458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-32" y="512113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4071934" y="3714752"/>
            <a:ext cx="2425520" cy="1163450"/>
            <a:chOff x="431968" y="5408576"/>
            <a:chExt cx="2425520" cy="1163450"/>
          </a:xfrm>
        </p:grpSpPr>
        <p:cxnSp>
          <p:nvCxnSpPr>
            <p:cNvPr id="196" name="Соединительная линия уступом 195"/>
            <p:cNvCxnSpPr>
              <a:stCxn id="193" idx="3"/>
              <a:endCxn id="198" idx="1"/>
            </p:cNvCxnSpPr>
            <p:nvPr/>
          </p:nvCxnSpPr>
          <p:spPr>
            <a:xfrm flipV="1">
              <a:off x="1646414" y="5976708"/>
              <a:ext cx="779074" cy="595318"/>
            </a:xfrm>
            <a:prstGeom prst="bentConnector3">
              <a:avLst>
                <a:gd name="adj1" fmla="val 51982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Соединительная линия уступом 196"/>
            <p:cNvCxnSpPr>
              <a:stCxn id="194" idx="3"/>
              <a:endCxn id="198" idx="1"/>
            </p:cNvCxnSpPr>
            <p:nvPr/>
          </p:nvCxnSpPr>
          <p:spPr>
            <a:xfrm>
              <a:off x="431968" y="5408576"/>
              <a:ext cx="1993520" cy="568132"/>
            </a:xfrm>
            <a:prstGeom prst="bentConnector3">
              <a:avLst>
                <a:gd name="adj1" fmla="val 81413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Прямоугольник 197"/>
            <p:cNvSpPr/>
            <p:nvPr/>
          </p:nvSpPr>
          <p:spPr>
            <a:xfrm>
              <a:off x="2425488" y="576070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6" name="TextBox 05"/>
          <p:cNvSpPr txBox="1"/>
          <p:nvPr/>
        </p:nvSpPr>
        <p:spPr>
          <a:xfrm>
            <a:off x="661960" y="1392310"/>
            <a:ext cx="8072494" cy="1536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Создать кодовую таблицу. Для определения двоичного кода каждой буквы надо пройти от корня до этой вершины, выписывая «0» и «1», встречающиеся на маршруте. 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6643702" y="2928934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6643702" y="3357562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6643702" y="3786190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6643702" y="4214818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6643702" y="4643446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1100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6643702" y="5072074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6643702" y="5500702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1110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6643702" y="5929330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1111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5409595" y="3319734"/>
            <a:ext cx="26551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2973388" y="2965862"/>
            <a:ext cx="26551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1756657" y="2762401"/>
            <a:ext cx="26551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9" name="TextBox 05"/>
          <p:cNvSpPr txBox="1"/>
          <p:nvPr/>
        </p:nvSpPr>
        <p:spPr>
          <a:xfrm>
            <a:off x="665498" y="1389197"/>
            <a:ext cx="8072494" cy="1536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После того, как коды символов построены, остаётся сгенерировать сжатый массив данных, для чего надо снова прочесть входные данные и каждый символ заменить соответствующим ему кодом.</a:t>
            </a:r>
          </a:p>
        </p:txBody>
      </p:sp>
      <p:grpSp>
        <p:nvGrpSpPr>
          <p:cNvPr id="282" name="Группа 281"/>
          <p:cNvGrpSpPr/>
          <p:nvPr/>
        </p:nvGrpSpPr>
        <p:grpSpPr>
          <a:xfrm>
            <a:off x="7711900" y="2928934"/>
            <a:ext cx="860628" cy="3432396"/>
            <a:chOff x="7711900" y="2928934"/>
            <a:chExt cx="860628" cy="3432396"/>
          </a:xfrm>
        </p:grpSpPr>
        <p:grpSp>
          <p:nvGrpSpPr>
            <p:cNvPr id="229" name="Группа 228"/>
            <p:cNvGrpSpPr/>
            <p:nvPr/>
          </p:nvGrpSpPr>
          <p:grpSpPr>
            <a:xfrm>
              <a:off x="7711900" y="4643446"/>
              <a:ext cx="860628" cy="432000"/>
              <a:chOff x="785786" y="4572008"/>
              <a:chExt cx="860628" cy="432000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785786" y="4572008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latin typeface="Arial" pitchFamily="34" charset="0"/>
                    <a:cs typeface="Arial" pitchFamily="34" charset="0"/>
                  </a:rPr>
                  <a:t>С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1214414" y="4572008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2" name="Группа 231"/>
            <p:cNvGrpSpPr/>
            <p:nvPr/>
          </p:nvGrpSpPr>
          <p:grpSpPr>
            <a:xfrm>
              <a:off x="7711900" y="2928934"/>
              <a:ext cx="860628" cy="432000"/>
              <a:chOff x="785786" y="2857496"/>
              <a:chExt cx="860628" cy="432000"/>
            </a:xfrm>
          </p:grpSpPr>
          <p:sp>
            <p:nvSpPr>
              <p:cNvPr id="233" name="Прямоугольник 232"/>
              <p:cNvSpPr/>
              <p:nvPr/>
            </p:nvSpPr>
            <p:spPr>
              <a:xfrm>
                <a:off x="785786" y="2857496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" name="Прямоугольник 233"/>
              <p:cNvSpPr/>
              <p:nvPr/>
            </p:nvSpPr>
            <p:spPr>
              <a:xfrm>
                <a:off x="1214414" y="2857496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5" name="Группа 234"/>
            <p:cNvGrpSpPr/>
            <p:nvPr/>
          </p:nvGrpSpPr>
          <p:grpSpPr>
            <a:xfrm>
              <a:off x="7711900" y="3357562"/>
              <a:ext cx="860628" cy="432000"/>
              <a:chOff x="785786" y="3286124"/>
              <a:chExt cx="860628" cy="432000"/>
            </a:xfrm>
          </p:grpSpPr>
          <p:sp>
            <p:nvSpPr>
              <p:cNvPr id="236" name="Прямоугольник 235"/>
              <p:cNvSpPr/>
              <p:nvPr/>
            </p:nvSpPr>
            <p:spPr>
              <a:xfrm>
                <a:off x="785786" y="3286124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Прямоугольник 236"/>
              <p:cNvSpPr/>
              <p:nvPr/>
            </p:nvSpPr>
            <p:spPr>
              <a:xfrm>
                <a:off x="1214414" y="3286124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8" name="Группа 237"/>
            <p:cNvGrpSpPr/>
            <p:nvPr/>
          </p:nvGrpSpPr>
          <p:grpSpPr>
            <a:xfrm>
              <a:off x="7711900" y="5072074"/>
              <a:ext cx="860628" cy="432000"/>
              <a:chOff x="785786" y="5000636"/>
              <a:chExt cx="860628" cy="432000"/>
            </a:xfrm>
          </p:grpSpPr>
          <p:sp>
            <p:nvSpPr>
              <p:cNvPr id="239" name="Прямоугольник 238"/>
              <p:cNvSpPr/>
              <p:nvPr/>
            </p:nvSpPr>
            <p:spPr>
              <a:xfrm>
                <a:off x="785786" y="5000636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Прямоугольник 239"/>
              <p:cNvSpPr/>
              <p:nvPr/>
            </p:nvSpPr>
            <p:spPr>
              <a:xfrm>
                <a:off x="1214414" y="5000636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1" name="Группа 240"/>
            <p:cNvGrpSpPr/>
            <p:nvPr/>
          </p:nvGrpSpPr>
          <p:grpSpPr>
            <a:xfrm>
              <a:off x="7711900" y="3786190"/>
              <a:ext cx="860628" cy="432000"/>
              <a:chOff x="785786" y="3714752"/>
              <a:chExt cx="860628" cy="432000"/>
            </a:xfrm>
          </p:grpSpPr>
          <p:sp>
            <p:nvSpPr>
              <p:cNvPr id="242" name="Прямоугольник 241"/>
              <p:cNvSpPr/>
              <p:nvPr/>
            </p:nvSpPr>
            <p:spPr>
              <a:xfrm>
                <a:off x="785786" y="3714752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" name="Прямоугольник 242"/>
              <p:cNvSpPr/>
              <p:nvPr/>
            </p:nvSpPr>
            <p:spPr>
              <a:xfrm>
                <a:off x="1214414" y="371475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4" name="Группа 243"/>
            <p:cNvGrpSpPr/>
            <p:nvPr/>
          </p:nvGrpSpPr>
          <p:grpSpPr>
            <a:xfrm>
              <a:off x="7711900" y="5500702"/>
              <a:ext cx="860628" cy="432000"/>
              <a:chOff x="785786" y="5429264"/>
              <a:chExt cx="860628" cy="432000"/>
            </a:xfrm>
          </p:grpSpPr>
          <p:sp>
            <p:nvSpPr>
              <p:cNvPr id="245" name="Прямоугольник 244"/>
              <p:cNvSpPr/>
              <p:nvPr/>
            </p:nvSpPr>
            <p:spPr>
              <a:xfrm>
                <a:off x="785786" y="5429264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Прямоугольник 245"/>
              <p:cNvSpPr/>
              <p:nvPr/>
            </p:nvSpPr>
            <p:spPr>
              <a:xfrm>
                <a:off x="1214414" y="5429264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7" name="Группа 246"/>
            <p:cNvGrpSpPr/>
            <p:nvPr/>
          </p:nvGrpSpPr>
          <p:grpSpPr>
            <a:xfrm>
              <a:off x="7711900" y="4214818"/>
              <a:ext cx="860628" cy="432000"/>
              <a:chOff x="785786" y="4143380"/>
              <a:chExt cx="860628" cy="432000"/>
            </a:xfrm>
          </p:grpSpPr>
          <p:sp>
            <p:nvSpPr>
              <p:cNvPr id="248" name="Прямоугольник 247"/>
              <p:cNvSpPr/>
              <p:nvPr/>
            </p:nvSpPr>
            <p:spPr>
              <a:xfrm>
                <a:off x="785786" y="4143380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Прямоугольник 248"/>
              <p:cNvSpPr/>
              <p:nvPr/>
            </p:nvSpPr>
            <p:spPr>
              <a:xfrm>
                <a:off x="1214414" y="4143380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0" name="Группа 249"/>
            <p:cNvGrpSpPr/>
            <p:nvPr/>
          </p:nvGrpSpPr>
          <p:grpSpPr>
            <a:xfrm>
              <a:off x="7711900" y="5929330"/>
              <a:ext cx="860628" cy="432000"/>
              <a:chOff x="785786" y="5857892"/>
              <a:chExt cx="860628" cy="432000"/>
            </a:xfrm>
          </p:grpSpPr>
          <p:sp>
            <p:nvSpPr>
              <p:cNvPr id="251" name="Прямоугольник 250"/>
              <p:cNvSpPr/>
              <p:nvPr/>
            </p:nvSpPr>
            <p:spPr>
              <a:xfrm>
                <a:off x="785786" y="5857892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2" name="Прямоугольник 251"/>
              <p:cNvSpPr/>
              <p:nvPr/>
            </p:nvSpPr>
            <p:spPr>
              <a:xfrm>
                <a:off x="1214414" y="585789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0" name="TextBox 05"/>
          <p:cNvSpPr txBox="1"/>
          <p:nvPr/>
        </p:nvSpPr>
        <p:spPr>
          <a:xfrm>
            <a:off x="664176" y="2928934"/>
            <a:ext cx="5938600" cy="35719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endParaRPr lang="ru-RU" sz="2400" dirty="0" smtClean="0"/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Вход:</a:t>
            </a:r>
          </a:p>
          <a:p>
            <a:pPr lvl="0"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VENI, VIDI, VICI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 smtClean="0"/>
              <a:t>Выход: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01111011111000100001101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101100010000110110010</a:t>
            </a:r>
          </a:p>
          <a:p>
            <a:pPr algn="just">
              <a:spcBef>
                <a:spcPts val="0"/>
              </a:spcBef>
            </a:pPr>
            <a:endParaRPr lang="ru-RU" sz="2400" dirty="0" smtClean="0"/>
          </a:p>
        </p:txBody>
      </p:sp>
      <p:sp>
        <p:nvSpPr>
          <p:cNvPr id="291" name="TextBox 05"/>
          <p:cNvSpPr txBox="1"/>
          <p:nvPr/>
        </p:nvSpPr>
        <p:spPr>
          <a:xfrm>
            <a:off x="661183" y="1393844"/>
            <a:ext cx="8072494" cy="1536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Исходный текст состоит из 16 символов, т. е. его длина в несжатом виде будет равна 16 байт или 128 бит.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Код сжатого текста будет занимать 44 бита.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Получаем коэффициент сжатия, равный 128/44 ≈ 2,9.</a:t>
            </a:r>
          </a:p>
        </p:txBody>
      </p:sp>
    </p:spTree>
    <p:extLst>
      <p:ext uri="{BB962C8B-B14F-4D97-AF65-F5344CB8AC3E}">
        <p14:creationId xmlns:p14="http://schemas.microsoft.com/office/powerpoint/2010/main" val="1731865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5" grpId="0" animBg="1"/>
      <p:bldP spid="106" grpId="0" animBg="1"/>
      <p:bldP spid="110" grpId="0" animBg="1"/>
      <p:bldP spid="205" grpId="0" animBg="1"/>
      <p:bldP spid="206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78" grpId="0" animBg="1"/>
      <p:bldP spid="279" grpId="0" animBg="1"/>
      <p:bldP spid="280" grpId="0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9" grpId="0" animBg="1"/>
      <p:bldP spid="290" grpId="0" animBg="1"/>
      <p:bldP spid="2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6" y="260648"/>
            <a:ext cx="83915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3616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Двоичные числ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7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0883"/>
      </p:ext>
    </p:extLst>
  </p:cSld>
  <p:clrMapOvr>
    <a:masterClrMapping/>
  </p:clrMapOvr>
  <p:transition spd="slow"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2" y="1196752"/>
            <a:ext cx="83915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423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9248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810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6357950" y="1529007"/>
            <a:ext cx="2398233" cy="3300671"/>
            <a:chOff x="6429388" y="1541070"/>
            <a:chExt cx="2398233" cy="3300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6429388" y="1541070"/>
              <a:ext cx="2398233" cy="2943962"/>
            </a:xfrm>
            <a:prstGeom prst="round2SameRect">
              <a:avLst>
                <a:gd name="adj1" fmla="val 0"/>
                <a:gd name="adj2" fmla="val 0"/>
              </a:avLst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429388" y="4071942"/>
              <a:ext cx="2398233" cy="76979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Структура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документа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8204232" y="4188218"/>
              <a:ext cx="571504" cy="571504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Группа 17"/>
          <p:cNvGrpSpPr/>
          <p:nvPr/>
        </p:nvGrpSpPr>
        <p:grpSpPr>
          <a:xfrm>
            <a:off x="3536243" y="1529007"/>
            <a:ext cx="2398233" cy="3300671"/>
            <a:chOff x="3600964" y="1529007"/>
            <a:chExt cx="2398233" cy="3300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>
              <a:off x="3600964" y="1529007"/>
              <a:ext cx="2398233" cy="2943962"/>
            </a:xfrm>
            <a:prstGeom prst="round2SameRect">
              <a:avLst>
                <a:gd name="adj1" fmla="val 0"/>
                <a:gd name="adj2" fmla="val 0"/>
              </a:avLst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97298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3600964" y="4059879"/>
              <a:ext cx="2398233" cy="769799"/>
            </a:xfrm>
            <a:prstGeom prst="rect">
              <a:avLst/>
            </a:prstGeom>
            <a:solidFill>
              <a:srgbClr val="972982"/>
            </a:solidFill>
            <a:ln>
              <a:solidFill>
                <a:srgbClr val="97298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Макросы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375808" y="4176155"/>
              <a:ext cx="571504" cy="571504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Группа 20"/>
          <p:cNvGrpSpPr/>
          <p:nvPr/>
        </p:nvGrpSpPr>
        <p:grpSpPr>
          <a:xfrm>
            <a:off x="714348" y="1529007"/>
            <a:ext cx="2398233" cy="3300671"/>
            <a:chOff x="714348" y="1541070"/>
            <a:chExt cx="2398233" cy="3300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714348" y="1541070"/>
              <a:ext cx="2398233" cy="2943962"/>
            </a:xfrm>
            <a:prstGeom prst="round2SameRect">
              <a:avLst>
                <a:gd name="adj1" fmla="val 0"/>
                <a:gd name="adj2" fmla="val 0"/>
              </a:avLst>
            </a:prstGeom>
            <a:blipFill>
              <a:blip r:embed="rId7"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714348" y="4071942"/>
              <a:ext cx="2398233" cy="7697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Шаблоны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489192" y="4188218"/>
              <a:ext cx="571504" cy="571504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5" name="Прямоугольник 24">
            <a:hlinkClick r:id="rId9" action="ppaction://hlinksldjump"/>
          </p:cNvPr>
          <p:cNvSpPr/>
          <p:nvPr/>
        </p:nvSpPr>
        <p:spPr>
          <a:xfrm>
            <a:off x="3428992" y="1428736"/>
            <a:ext cx="2643206" cy="3500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0" action="ppaction://hlinksldjump"/>
          </p:cNvPr>
          <p:cNvSpPr/>
          <p:nvPr/>
        </p:nvSpPr>
        <p:spPr>
          <a:xfrm>
            <a:off x="6215074" y="1428736"/>
            <a:ext cx="2643206" cy="3500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571472" y="1428736"/>
            <a:ext cx="2643206" cy="3500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автоматизации процесса создания документа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642910" y="5072074"/>
            <a:ext cx="8215369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Использование шаблонов, макросов и средств, обеспечивающих работу со структурными компонентами документа, автоматизирует  процесс создания документа.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812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 в 10-11 классах обеспечивает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00628"/>
            <a:ext cx="8496944" cy="5064676"/>
          </a:xfrm>
        </p:spPr>
        <p:txBody>
          <a:bodyPr>
            <a:normAutofit fontScale="92500" lnSpcReduction="20000"/>
          </a:bodyPr>
          <a:lstStyle/>
          <a:p>
            <a:pPr lvl="0">
              <a:buFont typeface="Arial"/>
              <a:buChar char="•"/>
            </a:pPr>
            <a:r>
              <a:rPr lang="ru-RU" sz="1800" dirty="0" err="1"/>
              <a:t>сформированность</a:t>
            </a:r>
            <a:r>
              <a:rPr lang="ru-RU" sz="1800" dirty="0"/>
              <a:t> представлений о роли информатики, информационных и коммуникационных технологий в современном обществе;</a:t>
            </a:r>
          </a:p>
          <a:p>
            <a:pPr lvl="0">
              <a:buFont typeface="Arial"/>
              <a:buChar char="•"/>
            </a:pPr>
            <a:r>
              <a:rPr lang="ru-RU" sz="1800" dirty="0" err="1"/>
              <a:t>сформированность</a:t>
            </a:r>
            <a:r>
              <a:rPr lang="ru-RU" sz="1800" dirty="0"/>
              <a:t> основ логического и алгоритмического мышления;</a:t>
            </a:r>
          </a:p>
          <a:p>
            <a:pPr lvl="0">
              <a:buFont typeface="Arial"/>
              <a:buChar char="•"/>
            </a:pPr>
            <a:r>
              <a:rPr lang="ru-RU" sz="1800" dirty="0" err="1"/>
              <a:t>сформированность</a:t>
            </a:r>
            <a:r>
              <a:rPr lang="ru-RU" sz="1800" dirty="0"/>
              <a:t> умений различать факты и оценки, сравнивать оценочные выводы, видеть их связь с критериями оценок и связь критериев с определённой системой ценностей, проверять на достоверность и обобщать информацию;</a:t>
            </a:r>
          </a:p>
          <a:p>
            <a:pPr lvl="0">
              <a:buFont typeface="Arial"/>
              <a:buChar char="•"/>
            </a:pPr>
            <a:r>
              <a:rPr lang="ru-RU" sz="1800" dirty="0" err="1"/>
              <a:t>сформированность</a:t>
            </a:r>
            <a:r>
              <a:rPr lang="ru-RU" sz="1800" dirty="0"/>
              <a:t> представлений о влиянии информационных технологий на жизнь человека в обществе; понимание социального, экономического, политического, культурного, юридического, природного, эргономического, медицинского и физиологического контекстов информационных технологий;</a:t>
            </a:r>
          </a:p>
          <a:p>
            <a:pPr lvl="0">
              <a:buFont typeface="Arial"/>
              <a:buChar char="•"/>
            </a:pPr>
            <a:r>
              <a:rPr lang="ru-RU" sz="1800" dirty="0"/>
              <a:t>принятие правовых и этических аспектов информационных технологий; осознание ответственности людей, вовлечённых в создание и использование информационных систем, распространение информации.</a:t>
            </a:r>
          </a:p>
          <a:p>
            <a:pPr lvl="0">
              <a:buFont typeface="Arial"/>
              <a:buChar char="•"/>
            </a:pPr>
            <a:r>
              <a:rPr lang="ru-RU" sz="1800" dirty="0"/>
              <a:t>создание условий для развития навыков учебной, проектной, научно-исследовательской и творческой деятельности, мотивации обучающихся к саморазвитию.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195804"/>
      </p:ext>
    </p:extLst>
  </p:cSld>
  <p:clrMapOvr>
    <a:masterClrMapping/>
  </p:clrMapOvr>
  <p:transition spd="slow"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8"/>
          <p:cNvGrpSpPr/>
          <p:nvPr/>
        </p:nvGrpSpPr>
        <p:grpSpPr>
          <a:xfrm>
            <a:off x="876609" y="3284984"/>
            <a:ext cx="293679" cy="2808312"/>
            <a:chOff x="876609" y="3284984"/>
            <a:chExt cx="293679" cy="2808312"/>
          </a:xfrm>
        </p:grpSpPr>
        <p:sp>
          <p:nvSpPr>
            <p:cNvPr id="26" name="Полилиния 25"/>
            <p:cNvSpPr/>
            <p:nvPr/>
          </p:nvSpPr>
          <p:spPr>
            <a:xfrm>
              <a:off x="876609" y="3356992"/>
              <a:ext cx="285750" cy="2736304"/>
            </a:xfrm>
            <a:custGeom>
              <a:avLst/>
              <a:gdLst>
                <a:gd name="connsiteX0" fmla="*/ 0 w 285750"/>
                <a:gd name="connsiteY0" fmla="*/ 0 h 2125980"/>
                <a:gd name="connsiteX1" fmla="*/ 0 w 285750"/>
                <a:gd name="connsiteY1" fmla="*/ 2125980 h 2125980"/>
                <a:gd name="connsiteX2" fmla="*/ 285750 w 285750"/>
                <a:gd name="connsiteY2" fmla="*/ 2125980 h 212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125980">
                  <a:moveTo>
                    <a:pt x="0" y="0"/>
                  </a:moveTo>
                  <a:lnTo>
                    <a:pt x="0" y="2125980"/>
                  </a:lnTo>
                  <a:lnTo>
                    <a:pt x="285750" y="212598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884538" y="3284984"/>
              <a:ext cx="285750" cy="1873324"/>
            </a:xfrm>
            <a:custGeom>
              <a:avLst/>
              <a:gdLst>
                <a:gd name="connsiteX0" fmla="*/ 0 w 285750"/>
                <a:gd name="connsiteY0" fmla="*/ 0 h 2125980"/>
                <a:gd name="connsiteX1" fmla="*/ 0 w 285750"/>
                <a:gd name="connsiteY1" fmla="*/ 2125980 h 2125980"/>
                <a:gd name="connsiteX2" fmla="*/ 285750 w 285750"/>
                <a:gd name="connsiteY2" fmla="*/ 2125980 h 212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125980">
                  <a:moveTo>
                    <a:pt x="0" y="0"/>
                  </a:moveTo>
                  <a:lnTo>
                    <a:pt x="0" y="2125980"/>
                  </a:lnTo>
                  <a:lnTo>
                    <a:pt x="285750" y="212598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884538" y="3284984"/>
              <a:ext cx="285750" cy="955516"/>
            </a:xfrm>
            <a:custGeom>
              <a:avLst/>
              <a:gdLst>
                <a:gd name="connsiteX0" fmla="*/ 0 w 285750"/>
                <a:gd name="connsiteY0" fmla="*/ 0 h 2125980"/>
                <a:gd name="connsiteX1" fmla="*/ 0 w 285750"/>
                <a:gd name="connsiteY1" fmla="*/ 2125980 h 2125980"/>
                <a:gd name="connsiteX2" fmla="*/ 285750 w 285750"/>
                <a:gd name="connsiteY2" fmla="*/ 2125980 h 212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125980">
                  <a:moveTo>
                    <a:pt x="0" y="0"/>
                  </a:moveTo>
                  <a:lnTo>
                    <a:pt x="0" y="2125980"/>
                  </a:lnTo>
                  <a:lnTo>
                    <a:pt x="285750" y="212598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компьютерной графики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2400" b="0" dirty="0"/>
              <a:t>По способу создания можно выделить следующие классы </a:t>
            </a:r>
            <a:r>
              <a:rPr lang="ru-RU" sz="2400" b="0" dirty="0" smtClean="0"/>
              <a:t>объектов </a:t>
            </a:r>
            <a:r>
              <a:rPr lang="ru-RU" sz="2400" b="0" dirty="0"/>
              <a:t>компьютерной </a:t>
            </a:r>
            <a:r>
              <a:rPr lang="ru-RU" sz="2400" b="0" dirty="0" smtClean="0"/>
              <a:t>графики:</a:t>
            </a:r>
            <a:endParaRPr lang="ru-RU" sz="2400" b="0" dirty="0"/>
          </a:p>
        </p:txBody>
      </p:sp>
      <p:grpSp>
        <p:nvGrpSpPr>
          <p:cNvPr id="11" name="Группа 36"/>
          <p:cNvGrpSpPr/>
          <p:nvPr/>
        </p:nvGrpSpPr>
        <p:grpSpPr>
          <a:xfrm>
            <a:off x="709856" y="2636952"/>
            <a:ext cx="2520000" cy="1008072"/>
            <a:chOff x="709856" y="2636952"/>
            <a:chExt cx="2520000" cy="1008072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979712" y="2636952"/>
              <a:ext cx="0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709856" y="2924944"/>
              <a:ext cx="2520000" cy="720080"/>
            </a:xfrm>
            <a:prstGeom prst="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Двухмерные </a:t>
              </a:r>
              <a:b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объекты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37"/>
          <p:cNvGrpSpPr/>
          <p:nvPr/>
        </p:nvGrpSpPr>
        <p:grpSpPr>
          <a:xfrm>
            <a:off x="3454522" y="2636952"/>
            <a:ext cx="2520000" cy="1008072"/>
            <a:chOff x="3454522" y="2636952"/>
            <a:chExt cx="2520000" cy="100807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4716016" y="2636952"/>
              <a:ext cx="0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3454522" y="2924944"/>
              <a:ext cx="2520000" cy="7200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Трехмерные </a:t>
              </a:r>
              <a:b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объекты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38"/>
          <p:cNvGrpSpPr/>
          <p:nvPr/>
        </p:nvGrpSpPr>
        <p:grpSpPr>
          <a:xfrm>
            <a:off x="6202374" y="2636952"/>
            <a:ext cx="2520000" cy="1008072"/>
            <a:chOff x="6202374" y="2636952"/>
            <a:chExt cx="2520000" cy="1008072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7452320" y="2636952"/>
              <a:ext cx="0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6202374" y="2924944"/>
              <a:ext cx="2520000" cy="720080"/>
            </a:xfrm>
            <a:prstGeom prst="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Анимация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19484" y="3861048"/>
            <a:ext cx="2210372" cy="72008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Растровые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9484" y="5733256"/>
            <a:ext cx="2210372" cy="72008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Фрактальные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9484" y="4797152"/>
            <a:ext cx="2210372" cy="72008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Векторные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188" y="1988840"/>
            <a:ext cx="8028000" cy="72008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 компьютерной графики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5" descr="C:\Documents and Settings\Администратор.HOME-FDD52612A3\Рабочий стол\Ирина_Раб стол\10-24\2125_pi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2374" y="3857628"/>
            <a:ext cx="2520000" cy="1238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6" descr="C:\Documents and Settings\Администратор.HOME-FDD52612A3\Рабочий стол\Ирина_Раб стол\10-24\7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522" y="3857628"/>
            <a:ext cx="2520000" cy="1238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7" descr="C:\Documents and Settings\Администратор.HOME-FDD52612A3\Рабочий стол\Ирина_Раб стол\10-24\7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522" y="5214950"/>
            <a:ext cx="2520000" cy="1238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8" descr="C:\Documents and Settings\Администратор.HOME-FDD52612A3\Рабочий стол\Ирина_Раб стол\10-24\7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2374" y="5214950"/>
            <a:ext cx="2520000" cy="1238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648927" y="4786322"/>
            <a:ext cx="879042" cy="741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Documents and Settings\Администратор.HOME-FDD52612A3\Рабочий стол\Ирина_Раб стол\10-24\28069534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7781" y="4832042"/>
            <a:ext cx="681336" cy="593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7775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ривы</a:t>
            </a:r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Безье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655465" y="1052736"/>
            <a:ext cx="8215369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2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Кривые </a:t>
            </a:r>
            <a:r>
              <a:rPr lang="ru-RU" b="1" dirty="0" smtClean="0"/>
              <a:t>Безье </a:t>
            </a:r>
            <a:r>
              <a:rPr lang="ru-RU" dirty="0"/>
              <a:t>были разработаны в 60-х годах XX века </a:t>
            </a:r>
            <a:r>
              <a:rPr lang="ru-RU" dirty="0" smtClean="0"/>
              <a:t>независимо друг </a:t>
            </a:r>
            <a:r>
              <a:rPr lang="ru-RU" dirty="0"/>
              <a:t>от друга Пьером Безье из </a:t>
            </a:r>
            <a:r>
              <a:rPr lang="ru-RU" dirty="0" smtClean="0"/>
              <a:t>автомобиле-строительной компании «</a:t>
            </a:r>
            <a:r>
              <a:rPr lang="ru-RU" dirty="0"/>
              <a:t>Рено» и Полем де Кастельжо из компании «Ситроен», где </a:t>
            </a:r>
            <a:r>
              <a:rPr lang="ru-RU" dirty="0" smtClean="0"/>
              <a:t>применялись </a:t>
            </a:r>
            <a:r>
              <a:rPr lang="ru-RU" dirty="0"/>
              <a:t>для проектирования кузовов автомобилей. </a:t>
            </a:r>
            <a:r>
              <a:rPr lang="ru-RU" dirty="0" smtClean="0"/>
              <a:t>Математический аппарат </a:t>
            </a:r>
            <a:r>
              <a:rPr lang="ru-RU" dirty="0"/>
              <a:t>кривых Безье основан на многочленах Бернштейна, </a:t>
            </a:r>
            <a:r>
              <a:rPr lang="ru-RU" dirty="0" smtClean="0"/>
              <a:t>описанных </a:t>
            </a:r>
            <a:r>
              <a:rPr lang="ru-RU" dirty="0"/>
              <a:t>Сергеем Натановичем Бернштейном в 1912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1" y="3717032"/>
            <a:ext cx="8123575" cy="21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39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1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1066" y="3071810"/>
            <a:ext cx="2379826" cy="32341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Кривые Безье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655465" y="1052736"/>
            <a:ext cx="8215369" cy="5805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2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</a:t>
            </a:r>
            <a:r>
              <a:rPr lang="ru-RU" dirty="0"/>
              <a:t>компьютерной графике в основном применяются кривые </a:t>
            </a:r>
            <a:r>
              <a:rPr lang="ru-RU" dirty="0" smtClean="0"/>
              <a:t>Безье второго </a:t>
            </a:r>
            <a:r>
              <a:rPr lang="ru-RU" dirty="0"/>
              <a:t>и третьего порядка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Кривая </a:t>
            </a:r>
            <a:r>
              <a:rPr lang="ru-RU" dirty="0"/>
              <a:t>Безье второго порядка </a:t>
            </a:r>
            <a:r>
              <a:rPr lang="ru-RU" dirty="0" smtClean="0"/>
              <a:t>описывается </a:t>
            </a:r>
            <a:r>
              <a:rPr lang="ru-RU" dirty="0"/>
              <a:t>уравнением:</a:t>
            </a:r>
          </a:p>
          <a:p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(1 – 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i="1" dirty="0"/>
              <a:t>P</a:t>
            </a:r>
            <a:r>
              <a:rPr lang="en-US" baseline="-25000" dirty="0"/>
              <a:t>0</a:t>
            </a:r>
            <a:r>
              <a:rPr lang="en-US" dirty="0"/>
              <a:t> + 2</a:t>
            </a:r>
            <a:r>
              <a:rPr lang="en-US" i="1" dirty="0"/>
              <a:t>t</a:t>
            </a:r>
            <a:r>
              <a:rPr lang="en-US" dirty="0"/>
              <a:t>(1 – 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i="1" dirty="0" smtClean="0"/>
              <a:t>t </a:t>
            </a:r>
            <a:r>
              <a:rPr lang="en-US" dirty="0"/>
              <a:t>∈ [0, 1].</a:t>
            </a:r>
          </a:p>
          <a:p>
            <a:endParaRPr lang="ru-RU" dirty="0" smtClean="0"/>
          </a:p>
          <a:p>
            <a:r>
              <a:rPr lang="ru-RU" dirty="0" smtClean="0"/>
              <a:t>Здесь</a:t>
            </a:r>
            <a:r>
              <a:rPr lang="ru-RU" dirty="0"/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/>
              <a:t>начало </a:t>
            </a:r>
            <a:r>
              <a:rPr lang="ru-RU" dirty="0" smtClean="0"/>
              <a:t>кривой</a:t>
            </a:r>
            <a:endParaRPr lang="ru-RU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/>
              <a:t>опорная </a:t>
            </a:r>
            <a:r>
              <a:rPr lang="ru-RU" dirty="0" smtClean="0"/>
              <a:t>точка</a:t>
            </a:r>
            <a:endParaRPr lang="ru-RU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i="1" dirty="0" smtClean="0"/>
              <a:t>P</a:t>
            </a:r>
            <a:r>
              <a:rPr lang="en-US" baseline="-25000" dirty="0" smtClean="0"/>
              <a:t>2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/>
              <a:t>конец </a:t>
            </a:r>
            <a:r>
              <a:rPr lang="ru-RU" dirty="0" smtClean="0"/>
              <a:t>кривой</a:t>
            </a:r>
            <a:endParaRPr lang="ru-RU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/>
              <a:t>прямая </a:t>
            </a:r>
            <a:r>
              <a:rPr lang="ru-RU" i="1" dirty="0"/>
              <a:t>P</a:t>
            </a:r>
            <a:r>
              <a:rPr lang="ru-RU" baseline="-25000" dirty="0"/>
              <a:t>0</a:t>
            </a:r>
            <a:r>
              <a:rPr lang="ru-RU" i="1" dirty="0"/>
              <a:t>P</a:t>
            </a:r>
            <a:r>
              <a:rPr lang="ru-RU" baseline="-25000" dirty="0"/>
              <a:t>1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касательная к </a:t>
            </a:r>
            <a:r>
              <a:rPr lang="ru-RU" dirty="0" smtClean="0"/>
              <a:t>кривой </a:t>
            </a:r>
            <a:r>
              <a:rPr lang="ru-RU" dirty="0"/>
              <a:t>в точке </a:t>
            </a: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endParaRPr lang="en-US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/>
              <a:t>прямая </a:t>
            </a:r>
            <a:r>
              <a:rPr lang="ru-RU" i="1" dirty="0"/>
              <a:t>P</a:t>
            </a:r>
            <a:r>
              <a:rPr lang="ru-RU" baseline="-25000" dirty="0"/>
              <a:t>1</a:t>
            </a:r>
            <a:r>
              <a:rPr lang="ru-RU" i="1" dirty="0"/>
              <a:t>P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касательная к </a:t>
            </a:r>
            <a:r>
              <a:rPr lang="ru-RU" dirty="0" smtClean="0"/>
              <a:t>кривой </a:t>
            </a:r>
            <a:r>
              <a:rPr lang="ru-RU" dirty="0"/>
              <a:t>в точке </a:t>
            </a:r>
            <a:r>
              <a:rPr lang="en-US" i="1" dirty="0" smtClean="0"/>
              <a:t>P</a:t>
            </a:r>
            <a:r>
              <a:rPr lang="en-US" baseline="-25000" dirty="0" smtClean="0"/>
              <a:t>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500826" y="2786058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2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2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9652" y="3714752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200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6578" y="6000768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2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200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083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</a:t>
            </a:r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сжатия </a:t>
            </a:r>
            <a:r>
              <a:rPr lang="en-US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RLE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645486"/>
          </a:xfrm>
        </p:spPr>
        <p:txBody>
          <a:bodyPr>
            <a:noAutofit/>
          </a:bodyPr>
          <a:lstStyle/>
          <a:p>
            <a:pPr marL="0" indent="0"/>
            <a:r>
              <a:rPr lang="ru-RU" sz="2400" b="0" dirty="0"/>
              <a:t>Алгоритм </a:t>
            </a:r>
            <a:r>
              <a:rPr lang="en-US" sz="2400" b="0" dirty="0"/>
              <a:t>RLE (</a:t>
            </a:r>
            <a:r>
              <a:rPr lang="ru-RU" sz="2400" b="0" dirty="0"/>
              <a:t>от англ. </a:t>
            </a:r>
            <a:r>
              <a:rPr lang="en-US" sz="2400" b="0" i="1" dirty="0"/>
              <a:t>Run Length Encoding </a:t>
            </a:r>
            <a:r>
              <a:rPr lang="ru-RU" sz="2400" b="0" i="1" dirty="0" smtClean="0"/>
              <a:t>–</a:t>
            </a:r>
            <a:r>
              <a:rPr lang="en-US" sz="2400" b="0" dirty="0" smtClean="0"/>
              <a:t> </a:t>
            </a:r>
            <a:r>
              <a:rPr lang="ru-RU" sz="2400" b="0" dirty="0" smtClean="0"/>
              <a:t>кодирование длин </a:t>
            </a:r>
            <a:r>
              <a:rPr lang="ru-RU" sz="2400" b="0" dirty="0"/>
              <a:t>серий) </a:t>
            </a:r>
            <a:r>
              <a:rPr lang="ru-RU" sz="2400" b="0" dirty="0" smtClean="0"/>
              <a:t>– один </a:t>
            </a:r>
            <a:r>
              <a:rPr lang="ru-RU" sz="2400" b="0" dirty="0"/>
              <a:t>из простейших методов сжатия изображений.</a:t>
            </a:r>
          </a:p>
          <a:p>
            <a:pPr marL="0" indent="0"/>
            <a:r>
              <a:rPr lang="ru-RU" sz="2400" b="0" dirty="0"/>
              <a:t>Его основной идеей является поиск цепочек одинаковых </a:t>
            </a:r>
            <a:r>
              <a:rPr lang="ru-RU" sz="2400" b="0" dirty="0" smtClean="0"/>
              <a:t>элементов и </a:t>
            </a:r>
            <a:r>
              <a:rPr lang="ru-RU" sz="2400" b="0" dirty="0"/>
              <a:t>замена их на пары </a:t>
            </a:r>
            <a:r>
              <a:rPr lang="ru-RU" sz="2400" b="0" dirty="0" smtClean="0"/>
              <a:t>«число </a:t>
            </a:r>
            <a:r>
              <a:rPr lang="ru-RU" sz="2400" b="0" dirty="0"/>
              <a:t>повторений </a:t>
            </a:r>
            <a:r>
              <a:rPr lang="ru-RU" sz="2400" b="0" dirty="0" smtClean="0"/>
              <a:t>– значение», </a:t>
            </a:r>
            <a:r>
              <a:rPr lang="ru-RU" sz="2400" b="0" dirty="0"/>
              <a:t>что в </a:t>
            </a:r>
            <a:r>
              <a:rPr lang="ru-RU" sz="2400" b="0" dirty="0" smtClean="0"/>
              <a:t>определённых </a:t>
            </a:r>
            <a:r>
              <a:rPr lang="ru-RU" sz="2400" b="0" dirty="0"/>
              <a:t>случаях существенно уменьшает избыточность данных.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27584" y="5553235"/>
            <a:ext cx="7983368" cy="756085"/>
            <a:chOff x="796715" y="4869159"/>
            <a:chExt cx="9864568" cy="756085"/>
          </a:xfrm>
        </p:grpSpPr>
        <p:sp>
          <p:nvSpPr>
            <p:cNvPr id="6" name="Левая фигурная скобка 5"/>
            <p:cNvSpPr/>
            <p:nvPr/>
          </p:nvSpPr>
          <p:spPr>
            <a:xfrm rot="16200000">
              <a:off x="3116332" y="2693558"/>
              <a:ext cx="252027" cy="4891262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97498" y="5265204"/>
              <a:ext cx="2841611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символов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100778" y="4869159"/>
              <a:ext cx="4560505" cy="75608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 сжатия: </a:t>
              </a:r>
              <a:r>
                <a:rPr lang="en-US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12 </a:t>
              </a:r>
              <a:r>
                <a:rPr lang="en-US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ru-RU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раза</a:t>
              </a:r>
              <a:endPara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87189" y="3753035"/>
            <a:ext cx="8007838" cy="612067"/>
            <a:chOff x="787189" y="3573016"/>
            <a:chExt cx="8007838" cy="612067"/>
          </a:xfrm>
        </p:grpSpPr>
        <p:sp>
          <p:nvSpPr>
            <p:cNvPr id="29" name="Левая фигурная скобка 28"/>
            <p:cNvSpPr/>
            <p:nvPr/>
          </p:nvSpPr>
          <p:spPr>
            <a:xfrm rot="5400000" flipV="1">
              <a:off x="4665094" y="55151"/>
              <a:ext cx="252027" cy="8007838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860779" y="3573016"/>
              <a:ext cx="1796559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символа</a:t>
              </a:r>
              <a:endPara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87188" y="4412537"/>
            <a:ext cx="8007839" cy="486054"/>
            <a:chOff x="787188" y="4160510"/>
            <a:chExt cx="8007839" cy="486054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7871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Багетная рамка 33"/>
            <p:cNvSpPr/>
            <p:nvPr/>
          </p:nvSpPr>
          <p:spPr>
            <a:xfrm>
              <a:off x="11212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Багетная рамка 34"/>
            <p:cNvSpPr/>
            <p:nvPr/>
          </p:nvSpPr>
          <p:spPr>
            <a:xfrm>
              <a:off x="14553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Багетная рамка 35"/>
            <p:cNvSpPr/>
            <p:nvPr/>
          </p:nvSpPr>
          <p:spPr>
            <a:xfrm>
              <a:off x="17894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Багетная рамка 36"/>
            <p:cNvSpPr/>
            <p:nvPr/>
          </p:nvSpPr>
          <p:spPr>
            <a:xfrm>
              <a:off x="21235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Багетная рамка 37"/>
            <p:cNvSpPr/>
            <p:nvPr/>
          </p:nvSpPr>
          <p:spPr>
            <a:xfrm>
              <a:off x="24575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Багетная рамка 38"/>
            <p:cNvSpPr/>
            <p:nvPr/>
          </p:nvSpPr>
          <p:spPr>
            <a:xfrm>
              <a:off x="27916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Багетная рамка 39"/>
            <p:cNvSpPr/>
            <p:nvPr/>
          </p:nvSpPr>
          <p:spPr>
            <a:xfrm>
              <a:off x="31257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Багетная рамка 40"/>
            <p:cNvSpPr/>
            <p:nvPr/>
          </p:nvSpPr>
          <p:spPr>
            <a:xfrm>
              <a:off x="34598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Багетная рамка 41"/>
            <p:cNvSpPr/>
            <p:nvPr/>
          </p:nvSpPr>
          <p:spPr>
            <a:xfrm>
              <a:off x="37939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Багетная рамка 42"/>
            <p:cNvSpPr/>
            <p:nvPr/>
          </p:nvSpPr>
          <p:spPr>
            <a:xfrm>
              <a:off x="41279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Багетная рамка 43"/>
            <p:cNvSpPr/>
            <p:nvPr/>
          </p:nvSpPr>
          <p:spPr>
            <a:xfrm>
              <a:off x="44620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Багетная рамка 44"/>
            <p:cNvSpPr/>
            <p:nvPr/>
          </p:nvSpPr>
          <p:spPr>
            <a:xfrm>
              <a:off x="47961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Багетная рамка 45"/>
            <p:cNvSpPr/>
            <p:nvPr/>
          </p:nvSpPr>
          <p:spPr>
            <a:xfrm>
              <a:off x="51302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Багетная рамка 46"/>
            <p:cNvSpPr/>
            <p:nvPr/>
          </p:nvSpPr>
          <p:spPr>
            <a:xfrm>
              <a:off x="54643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Багетная рамка 47"/>
            <p:cNvSpPr/>
            <p:nvPr/>
          </p:nvSpPr>
          <p:spPr>
            <a:xfrm>
              <a:off x="57983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Багетная рамка 48"/>
            <p:cNvSpPr/>
            <p:nvPr/>
          </p:nvSpPr>
          <p:spPr>
            <a:xfrm>
              <a:off x="61324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Багетная рамка 49"/>
            <p:cNvSpPr/>
            <p:nvPr/>
          </p:nvSpPr>
          <p:spPr>
            <a:xfrm>
              <a:off x="64665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Багетная рамка 50"/>
            <p:cNvSpPr/>
            <p:nvPr/>
          </p:nvSpPr>
          <p:spPr>
            <a:xfrm>
              <a:off x="68006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Багетная рамка 51"/>
            <p:cNvSpPr/>
            <p:nvPr/>
          </p:nvSpPr>
          <p:spPr>
            <a:xfrm>
              <a:off x="71347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Багетная рамка 52"/>
            <p:cNvSpPr/>
            <p:nvPr/>
          </p:nvSpPr>
          <p:spPr>
            <a:xfrm>
              <a:off x="74687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Багетная рамка 53"/>
            <p:cNvSpPr/>
            <p:nvPr/>
          </p:nvSpPr>
          <p:spPr>
            <a:xfrm>
              <a:off x="78028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Багетная рамка 54"/>
            <p:cNvSpPr/>
            <p:nvPr/>
          </p:nvSpPr>
          <p:spPr>
            <a:xfrm>
              <a:off x="81369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Багетная рамка 55"/>
            <p:cNvSpPr/>
            <p:nvPr/>
          </p:nvSpPr>
          <p:spPr>
            <a:xfrm>
              <a:off x="8471027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87188" y="5193195"/>
            <a:ext cx="658080" cy="486054"/>
            <a:chOff x="787188" y="5193195"/>
            <a:chExt cx="658080" cy="486054"/>
          </a:xfrm>
        </p:grpSpPr>
        <p:sp>
          <p:nvSpPr>
            <p:cNvPr id="58" name="Багетная рамка 57"/>
            <p:cNvSpPr/>
            <p:nvPr/>
          </p:nvSpPr>
          <p:spPr>
            <a:xfrm>
              <a:off x="7871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Багетная рамка 58"/>
            <p:cNvSpPr/>
            <p:nvPr/>
          </p:nvSpPr>
          <p:spPr>
            <a:xfrm>
              <a:off x="11212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455348" y="5193195"/>
            <a:ext cx="658080" cy="486054"/>
            <a:chOff x="1455348" y="5193195"/>
            <a:chExt cx="658080" cy="486054"/>
          </a:xfrm>
        </p:grpSpPr>
        <p:sp>
          <p:nvSpPr>
            <p:cNvPr id="60" name="Багетная рамка 59"/>
            <p:cNvSpPr/>
            <p:nvPr/>
          </p:nvSpPr>
          <p:spPr>
            <a:xfrm>
              <a:off x="145534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Багетная рамка 60"/>
            <p:cNvSpPr/>
            <p:nvPr/>
          </p:nvSpPr>
          <p:spPr>
            <a:xfrm>
              <a:off x="178942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23508" y="5193195"/>
            <a:ext cx="658080" cy="486054"/>
            <a:chOff x="2123508" y="5193195"/>
            <a:chExt cx="658080" cy="486054"/>
          </a:xfrm>
        </p:grpSpPr>
        <p:sp>
          <p:nvSpPr>
            <p:cNvPr id="62" name="Багетная рамка 61"/>
            <p:cNvSpPr/>
            <p:nvPr/>
          </p:nvSpPr>
          <p:spPr>
            <a:xfrm>
              <a:off x="212350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Багетная рамка 62"/>
            <p:cNvSpPr/>
            <p:nvPr/>
          </p:nvSpPr>
          <p:spPr>
            <a:xfrm>
              <a:off x="24575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791668" y="5193195"/>
            <a:ext cx="658080" cy="486054"/>
            <a:chOff x="2791668" y="5193195"/>
            <a:chExt cx="658080" cy="486054"/>
          </a:xfrm>
        </p:grpSpPr>
        <p:sp>
          <p:nvSpPr>
            <p:cNvPr id="64" name="Багетная рамка 63"/>
            <p:cNvSpPr/>
            <p:nvPr/>
          </p:nvSpPr>
          <p:spPr>
            <a:xfrm>
              <a:off x="27916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Багетная рамка 64"/>
            <p:cNvSpPr/>
            <p:nvPr/>
          </p:nvSpPr>
          <p:spPr>
            <a:xfrm>
              <a:off x="312574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459828" y="5193195"/>
            <a:ext cx="658080" cy="486054"/>
            <a:chOff x="3459828" y="5193195"/>
            <a:chExt cx="658080" cy="486054"/>
          </a:xfrm>
        </p:grpSpPr>
        <p:sp>
          <p:nvSpPr>
            <p:cNvPr id="66" name="Багетная рамка 65"/>
            <p:cNvSpPr/>
            <p:nvPr/>
          </p:nvSpPr>
          <p:spPr>
            <a:xfrm>
              <a:off x="345982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Багетная рамка 66"/>
            <p:cNvSpPr/>
            <p:nvPr/>
          </p:nvSpPr>
          <p:spPr>
            <a:xfrm>
              <a:off x="379390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4127988" y="5193195"/>
            <a:ext cx="658080" cy="486054"/>
            <a:chOff x="4127988" y="5193195"/>
            <a:chExt cx="658080" cy="486054"/>
          </a:xfrm>
        </p:grpSpPr>
        <p:sp>
          <p:nvSpPr>
            <p:cNvPr id="68" name="Багетная рамка 67"/>
            <p:cNvSpPr/>
            <p:nvPr/>
          </p:nvSpPr>
          <p:spPr>
            <a:xfrm>
              <a:off x="41279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Багетная рамка 68"/>
            <p:cNvSpPr/>
            <p:nvPr/>
          </p:nvSpPr>
          <p:spPr>
            <a:xfrm>
              <a:off x="44620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87188" y="4412537"/>
            <a:ext cx="199440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781588" y="4412537"/>
            <a:ext cx="65808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439668" y="4412537"/>
            <a:ext cx="168048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120148" y="4412537"/>
            <a:ext cx="329628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454228" y="4412537"/>
            <a:ext cx="133632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790547" y="4412537"/>
            <a:ext cx="2004479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</a:t>
            </a:r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сжатия </a:t>
            </a:r>
            <a:r>
              <a:rPr lang="en-US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RLE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645486"/>
          </a:xfrm>
        </p:spPr>
        <p:txBody>
          <a:bodyPr>
            <a:normAutofit/>
          </a:bodyPr>
          <a:lstStyle/>
          <a:p>
            <a:pPr marL="0" indent="0"/>
            <a:r>
              <a:rPr lang="ru-RU" sz="2400" b="0" dirty="0"/>
              <a:t>Алгоритм </a:t>
            </a:r>
            <a:r>
              <a:rPr lang="en-US" sz="2400" b="0" dirty="0"/>
              <a:t>RLE </a:t>
            </a:r>
            <a:r>
              <a:rPr lang="ru-RU" sz="2400" b="0" dirty="0"/>
              <a:t>в первую очередь рассчитан на изображения с </a:t>
            </a:r>
            <a:r>
              <a:rPr lang="ru-RU" sz="2400" b="0" dirty="0" smtClean="0"/>
              <a:t>большими </a:t>
            </a:r>
            <a:r>
              <a:rPr lang="ru-RU" sz="2400" b="0" dirty="0"/>
              <a:t>областями одного цвета (деловая графика, схемы, </a:t>
            </a:r>
            <a:r>
              <a:rPr lang="ru-RU" sz="2400" b="0" dirty="0" smtClean="0"/>
              <a:t>рисунки и т.п</a:t>
            </a:r>
            <a:r>
              <a:rPr lang="ru-RU" sz="2400" b="0" dirty="0"/>
              <a:t>.). При его использовании в других ситуациях (например</a:t>
            </a:r>
            <a:r>
              <a:rPr lang="ru-RU" sz="2400" b="0" dirty="0" smtClean="0"/>
              <a:t>, при </a:t>
            </a:r>
            <a:r>
              <a:rPr lang="ru-RU" sz="2400" b="0" dirty="0"/>
              <a:t>сохранении цветных фотографий) вместо уменьшения </a:t>
            </a:r>
            <a:r>
              <a:rPr lang="ru-RU" sz="2400" b="0" dirty="0" smtClean="0"/>
              <a:t>размера файла </a:t>
            </a:r>
            <a:r>
              <a:rPr lang="ru-RU" sz="2400" b="0" dirty="0"/>
              <a:t>может происходить его увеличение.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806376" y="3906053"/>
            <a:ext cx="8139063" cy="2115235"/>
            <a:chOff x="-119249" y="3546013"/>
            <a:chExt cx="10056949" cy="2115235"/>
          </a:xfrm>
        </p:grpSpPr>
        <p:sp>
          <p:nvSpPr>
            <p:cNvPr id="31" name="Левая фигурная скобка 30"/>
            <p:cNvSpPr/>
            <p:nvPr/>
          </p:nvSpPr>
          <p:spPr>
            <a:xfrm rot="16200000">
              <a:off x="2998442" y="1862679"/>
              <a:ext cx="320837" cy="6556220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775451" y="5301208"/>
              <a:ext cx="2841611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ru-RU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символов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038395" y="3546013"/>
              <a:ext cx="4899305" cy="6840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ru-RU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данных увеличился</a:t>
              </a:r>
              <a:r>
                <a:rPr lang="en-US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</a:t>
              </a:r>
              <a:r>
                <a:rPr lang="en-US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ru-RU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12 ≈ 1,</a:t>
              </a:r>
              <a:r>
                <a:rPr lang="en-US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ru-RU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раз</a:t>
              </a:r>
              <a:endPara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68276" y="3356992"/>
            <a:ext cx="4017792" cy="612067"/>
            <a:chOff x="768276" y="3573016"/>
            <a:chExt cx="4017792" cy="612067"/>
          </a:xfrm>
        </p:grpSpPr>
        <p:sp>
          <p:nvSpPr>
            <p:cNvPr id="35" name="Левая фигурная скобка 34"/>
            <p:cNvSpPr/>
            <p:nvPr/>
          </p:nvSpPr>
          <p:spPr>
            <a:xfrm rot="5400000" flipV="1">
              <a:off x="2651158" y="2050174"/>
              <a:ext cx="252027" cy="4017792"/>
            </a:xfrm>
            <a:prstGeom prst="leftBrace">
              <a:avLst>
                <a:gd name="adj1" fmla="val 3478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691680" y="3573016"/>
              <a:ext cx="2151381" cy="3600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символов</a:t>
              </a:r>
              <a:endPara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87188" y="4005064"/>
            <a:ext cx="3998880" cy="486054"/>
            <a:chOff x="787188" y="4160510"/>
            <a:chExt cx="3998880" cy="486054"/>
          </a:xfrm>
        </p:grpSpPr>
        <p:sp>
          <p:nvSpPr>
            <p:cNvPr id="42" name="Багетная рамка 41"/>
            <p:cNvSpPr/>
            <p:nvPr/>
          </p:nvSpPr>
          <p:spPr>
            <a:xfrm>
              <a:off x="7871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Багетная рамка 42"/>
            <p:cNvSpPr/>
            <p:nvPr/>
          </p:nvSpPr>
          <p:spPr>
            <a:xfrm>
              <a:off x="11212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Багетная рамка 43"/>
            <p:cNvSpPr/>
            <p:nvPr/>
          </p:nvSpPr>
          <p:spPr>
            <a:xfrm>
              <a:off x="14553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Багетная рамка 44"/>
            <p:cNvSpPr/>
            <p:nvPr/>
          </p:nvSpPr>
          <p:spPr>
            <a:xfrm>
              <a:off x="17894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Багетная рамка 45"/>
            <p:cNvSpPr/>
            <p:nvPr/>
          </p:nvSpPr>
          <p:spPr>
            <a:xfrm>
              <a:off x="21235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Багетная рамка 46"/>
            <p:cNvSpPr/>
            <p:nvPr/>
          </p:nvSpPr>
          <p:spPr>
            <a:xfrm>
              <a:off x="24575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Багетная рамка 47"/>
            <p:cNvSpPr/>
            <p:nvPr/>
          </p:nvSpPr>
          <p:spPr>
            <a:xfrm>
              <a:off x="27916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Багетная рамка 48"/>
            <p:cNvSpPr/>
            <p:nvPr/>
          </p:nvSpPr>
          <p:spPr>
            <a:xfrm>
              <a:off x="312574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Багетная рамка 49"/>
            <p:cNvSpPr/>
            <p:nvPr/>
          </p:nvSpPr>
          <p:spPr>
            <a:xfrm>
              <a:off x="345982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Багетная рамка 50"/>
            <p:cNvSpPr/>
            <p:nvPr/>
          </p:nvSpPr>
          <p:spPr>
            <a:xfrm>
              <a:off x="379390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Багетная рамка 51"/>
            <p:cNvSpPr/>
            <p:nvPr/>
          </p:nvSpPr>
          <p:spPr>
            <a:xfrm>
              <a:off x="412798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Багетная рамка 52"/>
            <p:cNvSpPr/>
            <p:nvPr/>
          </p:nvSpPr>
          <p:spPr>
            <a:xfrm>
              <a:off x="4462068" y="4160510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87188" y="4785722"/>
            <a:ext cx="658080" cy="486054"/>
            <a:chOff x="787188" y="5193195"/>
            <a:chExt cx="658080" cy="486054"/>
          </a:xfrm>
        </p:grpSpPr>
        <p:sp>
          <p:nvSpPr>
            <p:cNvPr id="82" name="Багетная рамка 81"/>
            <p:cNvSpPr/>
            <p:nvPr/>
          </p:nvSpPr>
          <p:spPr>
            <a:xfrm>
              <a:off x="7871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Багетная рамка 82"/>
            <p:cNvSpPr/>
            <p:nvPr/>
          </p:nvSpPr>
          <p:spPr>
            <a:xfrm>
              <a:off x="11212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455348" y="4785722"/>
            <a:ext cx="658080" cy="486054"/>
            <a:chOff x="1455348" y="5193195"/>
            <a:chExt cx="658080" cy="486054"/>
          </a:xfrm>
        </p:grpSpPr>
        <p:sp>
          <p:nvSpPr>
            <p:cNvPr id="85" name="Багетная рамка 84"/>
            <p:cNvSpPr/>
            <p:nvPr/>
          </p:nvSpPr>
          <p:spPr>
            <a:xfrm>
              <a:off x="145534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Багетная рамка 85"/>
            <p:cNvSpPr/>
            <p:nvPr/>
          </p:nvSpPr>
          <p:spPr>
            <a:xfrm>
              <a:off x="178942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123508" y="4785722"/>
            <a:ext cx="658080" cy="486054"/>
            <a:chOff x="2123508" y="5193195"/>
            <a:chExt cx="658080" cy="486054"/>
          </a:xfrm>
        </p:grpSpPr>
        <p:sp>
          <p:nvSpPr>
            <p:cNvPr id="88" name="Багетная рамка 87"/>
            <p:cNvSpPr/>
            <p:nvPr/>
          </p:nvSpPr>
          <p:spPr>
            <a:xfrm>
              <a:off x="212350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Багетная рамка 88"/>
            <p:cNvSpPr/>
            <p:nvPr/>
          </p:nvSpPr>
          <p:spPr>
            <a:xfrm>
              <a:off x="24575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791668" y="4785722"/>
            <a:ext cx="658080" cy="486054"/>
            <a:chOff x="2791668" y="5193195"/>
            <a:chExt cx="658080" cy="486054"/>
          </a:xfrm>
        </p:grpSpPr>
        <p:sp>
          <p:nvSpPr>
            <p:cNvPr id="91" name="Багетная рамка 90"/>
            <p:cNvSpPr/>
            <p:nvPr/>
          </p:nvSpPr>
          <p:spPr>
            <a:xfrm>
              <a:off x="27916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Багетная рамка 91"/>
            <p:cNvSpPr/>
            <p:nvPr/>
          </p:nvSpPr>
          <p:spPr>
            <a:xfrm>
              <a:off x="312574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3459828" y="4785722"/>
            <a:ext cx="658080" cy="486054"/>
            <a:chOff x="3459828" y="5193195"/>
            <a:chExt cx="658080" cy="486054"/>
          </a:xfrm>
        </p:grpSpPr>
        <p:sp>
          <p:nvSpPr>
            <p:cNvPr id="94" name="Багетная рамка 93"/>
            <p:cNvSpPr/>
            <p:nvPr/>
          </p:nvSpPr>
          <p:spPr>
            <a:xfrm>
              <a:off x="345982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Багетная рамка 94"/>
            <p:cNvSpPr/>
            <p:nvPr/>
          </p:nvSpPr>
          <p:spPr>
            <a:xfrm>
              <a:off x="379390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127988" y="4785722"/>
            <a:ext cx="658080" cy="486054"/>
            <a:chOff x="4127988" y="5193195"/>
            <a:chExt cx="658080" cy="486054"/>
          </a:xfrm>
        </p:grpSpPr>
        <p:sp>
          <p:nvSpPr>
            <p:cNvPr id="97" name="Багетная рамка 96"/>
            <p:cNvSpPr/>
            <p:nvPr/>
          </p:nvSpPr>
          <p:spPr>
            <a:xfrm>
              <a:off x="41279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Багетная рамка 97"/>
            <p:cNvSpPr/>
            <p:nvPr/>
          </p:nvSpPr>
          <p:spPr>
            <a:xfrm>
              <a:off x="44620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Прямоугольник 98"/>
          <p:cNvSpPr/>
          <p:nvPr/>
        </p:nvSpPr>
        <p:spPr>
          <a:xfrm>
            <a:off x="787188" y="4005064"/>
            <a:ext cx="33408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1115616" y="4005064"/>
            <a:ext cx="339732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1418888" y="4005064"/>
            <a:ext cx="36046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763688" y="4005064"/>
            <a:ext cx="1351980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3090312" y="4005064"/>
            <a:ext cx="359436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3450353" y="4005064"/>
            <a:ext cx="343556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>
            <a:off x="4778016" y="4785722"/>
            <a:ext cx="658080" cy="486054"/>
            <a:chOff x="4127988" y="5193195"/>
            <a:chExt cx="658080" cy="486054"/>
          </a:xfrm>
        </p:grpSpPr>
        <p:sp>
          <p:nvSpPr>
            <p:cNvPr id="106" name="Багетная рамка 105"/>
            <p:cNvSpPr/>
            <p:nvPr/>
          </p:nvSpPr>
          <p:spPr>
            <a:xfrm>
              <a:off x="41279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Багетная рамка 106"/>
            <p:cNvSpPr/>
            <p:nvPr/>
          </p:nvSpPr>
          <p:spPr>
            <a:xfrm>
              <a:off x="44620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3764033" y="4005064"/>
            <a:ext cx="343556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5454228" y="4785722"/>
            <a:ext cx="658080" cy="486054"/>
            <a:chOff x="4127988" y="5193195"/>
            <a:chExt cx="658080" cy="486054"/>
          </a:xfrm>
        </p:grpSpPr>
        <p:sp>
          <p:nvSpPr>
            <p:cNvPr id="110" name="Багетная рамка 109"/>
            <p:cNvSpPr/>
            <p:nvPr/>
          </p:nvSpPr>
          <p:spPr>
            <a:xfrm>
              <a:off x="412798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Багетная рамка 110"/>
            <p:cNvSpPr/>
            <p:nvPr/>
          </p:nvSpPr>
          <p:spPr>
            <a:xfrm>
              <a:off x="4462068" y="5193195"/>
              <a:ext cx="324000" cy="486054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4127988" y="4005064"/>
            <a:ext cx="655813" cy="486054"/>
          </a:xfrm>
          <a:prstGeom prst="rect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5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5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8" grpId="0" animBg="1"/>
      <p:bldP spid="108" grpId="1" animBg="1"/>
      <p:bldP spid="112" grpId="0" animBg="1"/>
      <p:bldP spid="11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презентации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52504" y="1052736"/>
            <a:ext cx="7015840" cy="2016224"/>
            <a:chOff x="652504" y="1052736"/>
            <a:chExt cx="7015840" cy="20162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70620" y="1484784"/>
              <a:ext cx="6997724" cy="15841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08000" rtlCol="0" anchor="t" anchorCtr="0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определение  цели презентации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планирование содержания презентации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структуры и логики подачи материала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2504" y="1052736"/>
              <a:ext cx="4896000" cy="43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ПЛАНИРОВАНИЕ ПРЕЗЕНТАЦИИ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150889" y="3266560"/>
            <a:ext cx="7018002" cy="1386576"/>
            <a:chOff x="1150889" y="3266560"/>
            <a:chExt cx="7018002" cy="13865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71167" y="3681028"/>
              <a:ext cx="6997724" cy="972108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08000" rtlCol="0" anchor="t" anchorCtr="0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</a:t>
              </a:r>
              <a:r>
                <a:rPr lang="ru-RU" sz="22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редактирование </a:t>
              </a: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слайдов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монтаж </a:t>
              </a:r>
              <a:r>
                <a:rPr lang="ru-RU" sz="22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презентации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50889" y="3266560"/>
              <a:ext cx="4896000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СОЗДАНИЕ ПРЕЗЕНТАЦИИ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65084" y="4833208"/>
            <a:ext cx="7011372" cy="1620128"/>
            <a:chOff x="1665084" y="4833208"/>
            <a:chExt cx="7011372" cy="162012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678732" y="5229200"/>
              <a:ext cx="6997724" cy="1224136"/>
            </a:xfrm>
            <a:prstGeom prst="rect">
              <a:avLst/>
            </a:prstGeom>
            <a:ln>
              <a:solidFill>
                <a:srgbClr val="A12F8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08000" rtlCol="0" anchor="t" anchorCtr="0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репетиция </a:t>
              </a:r>
              <a:r>
                <a:rPr lang="ru-RU" sz="22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выступления </a:t>
              </a: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lang="ru-RU" sz="22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разработанной </a:t>
              </a: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презентацией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устранение </a:t>
              </a:r>
              <a:r>
                <a:rPr lang="ru-RU" sz="22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выявленных недочётов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65084" y="4833208"/>
              <a:ext cx="4896000" cy="432000"/>
            </a:xfrm>
            <a:prstGeom prst="rect">
              <a:avLst/>
            </a:prstGeom>
            <a:solidFill>
              <a:srgbClr val="A12F8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РЕПЕТИЦИЯ ПРЕЗЕНТАЦИИ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Стрелка вниз 10"/>
          <p:cNvSpPr/>
          <p:nvPr/>
        </p:nvSpPr>
        <p:spPr>
          <a:xfrm>
            <a:off x="6660232" y="2852936"/>
            <a:ext cx="1008112" cy="1008112"/>
          </a:xfrm>
          <a:prstGeom prst="downArrow">
            <a:avLst>
              <a:gd name="adj1" fmla="val 57167"/>
              <a:gd name="adj2" fmla="val 50944"/>
            </a:avLst>
          </a:prstGeom>
          <a:solidFill>
            <a:srgbClr val="A6A6A6">
              <a:alpha val="69804"/>
            </a:srgb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64288" y="4437112"/>
            <a:ext cx="1008112" cy="1008112"/>
          </a:xfrm>
          <a:prstGeom prst="downArrow">
            <a:avLst>
              <a:gd name="adj1" fmla="val 57167"/>
              <a:gd name="adj2" fmla="val 50944"/>
            </a:avLst>
          </a:prstGeom>
          <a:solidFill>
            <a:srgbClr val="A6A6A6">
              <a:alpha val="69804"/>
            </a:srgb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898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уга 3"/>
          <p:cNvSpPr/>
          <p:nvPr/>
        </p:nvSpPr>
        <p:spPr>
          <a:xfrm>
            <a:off x="395536" y="2132856"/>
            <a:ext cx="5213707" cy="4824536"/>
          </a:xfrm>
          <a:prstGeom prst="arc">
            <a:avLst>
              <a:gd name="adj1" fmla="val 18758867"/>
              <a:gd name="adj2" fmla="val 2924341"/>
            </a:avLst>
          </a:prstGeom>
          <a:ln w="76200" cap="rnd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Цветовой круг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4294967295"/>
          </p:nvPr>
        </p:nvSpPr>
        <p:spPr>
          <a:xfrm>
            <a:off x="822960" y="1071563"/>
            <a:ext cx="8321040" cy="1701800"/>
          </a:xfrm>
        </p:spPr>
        <p:txBody>
          <a:bodyPr>
            <a:normAutofit/>
          </a:bodyPr>
          <a:lstStyle/>
          <a:p>
            <a:pPr marL="0" indent="0"/>
            <a:r>
              <a:rPr lang="ru-RU" sz="2400" b="0" dirty="0"/>
              <a:t>Кроме основного цвета можно подобрать несколько </a:t>
            </a:r>
            <a:r>
              <a:rPr lang="ru-RU" sz="2400" b="0" dirty="0" smtClean="0"/>
              <a:t>вспомогательных </a:t>
            </a:r>
            <a:r>
              <a:rPr lang="ru-RU" sz="2400" b="0" dirty="0"/>
              <a:t>цветов, которые в совокупности составят цветовую </a:t>
            </a:r>
            <a:r>
              <a:rPr lang="ru-RU" sz="2400" b="0" dirty="0" smtClean="0"/>
              <a:t>гамму презентации</a:t>
            </a:r>
            <a:r>
              <a:rPr lang="ru-RU" sz="2400" b="0" dirty="0"/>
              <a:t>. При этом можно использовать цветовой </a:t>
            </a:r>
            <a:r>
              <a:rPr lang="ru-RU" sz="2400" b="0" dirty="0" smtClean="0"/>
              <a:t>круг. </a:t>
            </a:r>
            <a:endParaRPr lang="ru-RU" sz="2400" b="0" dirty="0"/>
          </a:p>
        </p:txBody>
      </p:sp>
      <p:grpSp>
        <p:nvGrpSpPr>
          <p:cNvPr id="33" name="Текст ХЦ"/>
          <p:cNvGrpSpPr/>
          <p:nvPr/>
        </p:nvGrpSpPr>
        <p:grpSpPr>
          <a:xfrm>
            <a:off x="4853492" y="5877272"/>
            <a:ext cx="2238788" cy="438144"/>
            <a:chOff x="3563888" y="5949280"/>
            <a:chExt cx="2238788" cy="438144"/>
          </a:xfrm>
        </p:grpSpPr>
        <p:sp>
          <p:nvSpPr>
            <p:cNvPr id="6" name="TextBox 5"/>
            <p:cNvSpPr txBox="1"/>
            <p:nvPr/>
          </p:nvSpPr>
          <p:spPr>
            <a:xfrm>
              <a:off x="3992052" y="5956537"/>
              <a:ext cx="181062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ХОЛОДНЫЕ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5949280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Текст ТЦ"/>
          <p:cNvGrpSpPr/>
          <p:nvPr/>
        </p:nvGrpSpPr>
        <p:grpSpPr>
          <a:xfrm>
            <a:off x="5298218" y="5119128"/>
            <a:ext cx="1800656" cy="438144"/>
            <a:chOff x="4283968" y="5100279"/>
            <a:chExt cx="1800656" cy="438144"/>
          </a:xfrm>
        </p:grpSpPr>
        <p:sp>
          <p:nvSpPr>
            <p:cNvPr id="21" name="TextBox 20"/>
            <p:cNvSpPr txBox="1"/>
            <p:nvPr/>
          </p:nvSpPr>
          <p:spPr>
            <a:xfrm>
              <a:off x="4712132" y="5107536"/>
              <a:ext cx="137249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ТЕПЛЫЕ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5100279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Текст КЦ"/>
          <p:cNvGrpSpPr/>
          <p:nvPr/>
        </p:nvGrpSpPr>
        <p:grpSpPr>
          <a:xfrm>
            <a:off x="5449785" y="4297482"/>
            <a:ext cx="2742391" cy="450844"/>
            <a:chOff x="4544839" y="4251279"/>
            <a:chExt cx="2742391" cy="450844"/>
          </a:xfrm>
        </p:grpSpPr>
        <p:sp>
          <p:nvSpPr>
            <p:cNvPr id="24" name="TextBox 23"/>
            <p:cNvSpPr txBox="1"/>
            <p:nvPr/>
          </p:nvSpPr>
          <p:spPr>
            <a:xfrm>
              <a:off x="4985703" y="4271236"/>
              <a:ext cx="230152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КОНТРАСТНЫЕ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4839" y="4251279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Текст ДЦ"/>
          <p:cNvGrpSpPr/>
          <p:nvPr/>
        </p:nvGrpSpPr>
        <p:grpSpPr>
          <a:xfrm>
            <a:off x="5297322" y="3492466"/>
            <a:ext cx="3414670" cy="446914"/>
            <a:chOff x="4283072" y="3402279"/>
            <a:chExt cx="3414670" cy="446914"/>
          </a:xfrm>
        </p:grpSpPr>
        <p:sp>
          <p:nvSpPr>
            <p:cNvPr id="12" name="TextBox 11"/>
            <p:cNvSpPr txBox="1"/>
            <p:nvPr/>
          </p:nvSpPr>
          <p:spPr>
            <a:xfrm>
              <a:off x="4715772" y="3418306"/>
              <a:ext cx="29819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ДОПОЛНИТЕЛЬНЫЕ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072" y="3402279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Текст  МЦ"/>
          <p:cNvGrpSpPr/>
          <p:nvPr/>
        </p:nvGrpSpPr>
        <p:grpSpPr>
          <a:xfrm>
            <a:off x="4768622" y="2708920"/>
            <a:ext cx="3979842" cy="450844"/>
            <a:chOff x="3563888" y="2518286"/>
            <a:chExt cx="3979842" cy="450844"/>
          </a:xfrm>
        </p:grpSpPr>
        <p:sp>
          <p:nvSpPr>
            <p:cNvPr id="9" name="TextBox 8"/>
            <p:cNvSpPr txBox="1"/>
            <p:nvPr/>
          </p:nvSpPr>
          <p:spPr>
            <a:xfrm>
              <a:off x="3992052" y="2538243"/>
              <a:ext cx="3551678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МОНОХРОМАТИЧЕСКИЕ</a:t>
              </a:r>
              <a:endParaRPr lang="ru-RU" sz="22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2518286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Группа МЦ"/>
          <p:cNvGrpSpPr/>
          <p:nvPr/>
        </p:nvGrpSpPr>
        <p:grpSpPr>
          <a:xfrm>
            <a:off x="636154" y="2579485"/>
            <a:ext cx="4570948" cy="4032000"/>
            <a:chOff x="434680" y="2579485"/>
            <a:chExt cx="4570948" cy="4032000"/>
          </a:xfrm>
        </p:grpSpPr>
        <p:pic>
          <p:nvPicPr>
            <p:cNvPr id="1027" name="Pic 1" descr="C:\Users\Информ-1\Desktop\10 кл Презентации\10-25\2501sm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0" y="2579485"/>
              <a:ext cx="4032000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М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3628" y="2708920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Группа ДЦ"/>
          <p:cNvGrpSpPr/>
          <p:nvPr/>
        </p:nvGrpSpPr>
        <p:grpSpPr>
          <a:xfrm>
            <a:off x="636154" y="2579485"/>
            <a:ext cx="5099454" cy="4032000"/>
            <a:chOff x="434680" y="2579485"/>
            <a:chExt cx="5099454" cy="4032000"/>
          </a:xfrm>
        </p:grpSpPr>
        <p:pic>
          <p:nvPicPr>
            <p:cNvPr id="1028" name="Pic 2" descr="C:\Users\Информ-1\Desktop\10 кл Презентации\10-25\2502sm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0" y="2579485"/>
              <a:ext cx="4032000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Д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2134" y="3487013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Группа КЦ"/>
          <p:cNvGrpSpPr/>
          <p:nvPr/>
        </p:nvGrpSpPr>
        <p:grpSpPr>
          <a:xfrm>
            <a:off x="636154" y="2579485"/>
            <a:ext cx="5249571" cy="4032000"/>
            <a:chOff x="434680" y="2579485"/>
            <a:chExt cx="5249571" cy="4032000"/>
          </a:xfrm>
        </p:grpSpPr>
        <p:pic>
          <p:nvPicPr>
            <p:cNvPr id="1029" name="Pic 3" descr="C:\Users\Информ-1\Desktop\10 кл Презентации\10-25\2503sm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0" y="2579485"/>
              <a:ext cx="4032000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К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2251" y="4297482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Группа ТЦ"/>
          <p:cNvGrpSpPr/>
          <p:nvPr/>
        </p:nvGrpSpPr>
        <p:grpSpPr>
          <a:xfrm>
            <a:off x="732308" y="2675639"/>
            <a:ext cx="5000606" cy="3839692"/>
            <a:chOff x="530834" y="2675639"/>
            <a:chExt cx="5000606" cy="3839692"/>
          </a:xfrm>
        </p:grpSpPr>
        <p:pic>
          <p:nvPicPr>
            <p:cNvPr id="2" name="ТеплЦв" descr="C:\Users\Информ-1\Desktop\10 кл Презентации\10-25\25301sm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34" y="2675639"/>
              <a:ext cx="3839692" cy="383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Т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9440" y="5121570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ГруппаХЦ"/>
          <p:cNvGrpSpPr/>
          <p:nvPr/>
        </p:nvGrpSpPr>
        <p:grpSpPr>
          <a:xfrm>
            <a:off x="732308" y="2675639"/>
            <a:ext cx="4559664" cy="3839692"/>
            <a:chOff x="530834" y="2675639"/>
            <a:chExt cx="4559664" cy="3839692"/>
          </a:xfrm>
        </p:grpSpPr>
        <p:pic>
          <p:nvPicPr>
            <p:cNvPr id="3" name="ХолЦв" descr="C:\Users\Информ-1\Desktop\10 кл Презентации\10-25\25302sm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34" y="2675639"/>
              <a:ext cx="3839692" cy="383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Х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8498" y="5878037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Круг" descr="C:\Users\Информ-1\Desktop\10 кл Презентации\10-25\2500s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8" y="2675639"/>
            <a:ext cx="3839692" cy="38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4413856" y="4266717"/>
            <a:ext cx="1141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ЦВЕТА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286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30133"/>
            <a:ext cx="1824065" cy="255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9912"/>
            <a:ext cx="3816425" cy="532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520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892480" cy="305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077072"/>
            <a:ext cx="7272808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Элементы финансовой грамотности.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34803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7-04-06 в 20.1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01110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Изображение 2" descr="Снимок экрана 2017-04-06 в 20.13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9" y="1628800"/>
            <a:ext cx="7983831" cy="135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4" descr="Снимок экрана 2017-04-06 в 20.14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86847"/>
            <a:ext cx="7992888" cy="962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Изображение 5" descr="Снимок экрана 2017-04-06 в 20.15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8064896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31168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020372" cy="548640"/>
          </a:xfrm>
        </p:spPr>
        <p:txBody>
          <a:bodyPr/>
          <a:lstStyle/>
          <a:p>
            <a:pPr algn="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ПООП Среднего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00628"/>
            <a:ext cx="7804348" cy="4992668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ru-RU" sz="2400" dirty="0" smtClean="0">
                <a:latin typeface="Calibri" panose="020F0502020204030204" pitchFamily="34" charset="0"/>
              </a:rPr>
              <a:t>Результаты </a:t>
            </a:r>
            <a:r>
              <a:rPr lang="ru-RU" sz="2400" dirty="0">
                <a:latin typeface="Calibri" panose="020F0502020204030204" pitchFamily="34" charset="0"/>
              </a:rPr>
              <a:t>углублённого уровня </a:t>
            </a:r>
            <a:r>
              <a:rPr lang="ru-RU" sz="2400" b="0" dirty="0">
                <a:latin typeface="Calibri" panose="020F0502020204030204" pitchFamily="34" charset="0"/>
              </a:rPr>
              <a:t>ориентированы на получение компетентностей для последующей профессиональной деятельности как в рамках данной предметной области, так и в смежных с ней </a:t>
            </a:r>
            <a:r>
              <a:rPr lang="ru-RU" sz="2400" b="0" dirty="0" smtClean="0">
                <a:latin typeface="Calibri" panose="020F0502020204030204" pitchFamily="34" charset="0"/>
              </a:rPr>
              <a:t>областях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>
                <a:latin typeface="Calibri" panose="020F0502020204030204" pitchFamily="34" charset="0"/>
              </a:rPr>
              <a:t>Овладение ключевыми понятиями и закономерностями, на которых строится данная предметная область, распознавание соответствующих им признаков и взаимосвязей, способность демонстрировать различные подходы к изучению явлений, характерных для изучаемой предметной </a:t>
            </a:r>
            <a:r>
              <a:rPr lang="ru-RU" sz="2400" b="0" dirty="0" smtClean="0">
                <a:latin typeface="Calibri" panose="020F0502020204030204" pitchFamily="34" charset="0"/>
              </a:rPr>
              <a:t>области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Calibri" panose="020F0502020204030204" pitchFamily="34" charset="0"/>
              </a:rPr>
              <a:t>Умение </a:t>
            </a:r>
            <a:r>
              <a:rPr lang="ru-RU" sz="2400" b="0" dirty="0">
                <a:latin typeface="Calibri" panose="020F0502020204030204" pitchFamily="34" charset="0"/>
              </a:rPr>
              <a:t>решать как некоторые практические, так и основные теоретические задачи, характерные для использования методов и инструментария данной предметной </a:t>
            </a:r>
            <a:r>
              <a:rPr lang="ru-RU" sz="2400" b="0" dirty="0" smtClean="0">
                <a:latin typeface="Calibri" panose="020F0502020204030204" pitchFamily="34" charset="0"/>
              </a:rPr>
              <a:t>области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Calibri" panose="020F0502020204030204" pitchFamily="34" charset="0"/>
              </a:rPr>
              <a:t>Наличие </a:t>
            </a:r>
            <a:r>
              <a:rPr lang="ru-RU" sz="2400" b="0" dirty="0">
                <a:latin typeface="Calibri" panose="020F0502020204030204" pitchFamily="34" charset="0"/>
              </a:rPr>
              <a:t>представлений о данной предметной области как целостной теории (совокупности теорий), основных связях с иными смежными областями знаний </a:t>
            </a:r>
            <a:r>
              <a:rPr lang="ru-RU" sz="2400" b="0" dirty="0" smtClean="0">
                <a:latin typeface="Calibri" panose="020F0502020204030204" pitchFamily="34" charset="0"/>
              </a:rPr>
              <a:t> </a:t>
            </a:r>
            <a:endParaRPr lang="ru-RU" sz="2400" b="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66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64488" cy="318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0042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403225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2400" dirty="0">
                <a:effectLst/>
                <a:latin typeface="Arial" charset="0"/>
                <a:cs typeface="Arial" charset="0"/>
              </a:rPr>
              <a:t>Исполнитель  Вычислитель преобразует число на экране. У исполнителя есть две команды, которым присвоены номера:</a:t>
            </a:r>
          </a:p>
          <a:p>
            <a:pPr marL="0" indent="0">
              <a:buFontTx/>
              <a:buNone/>
            </a:pPr>
            <a:r>
              <a:rPr lang="ru-RU" sz="2400" b="1" dirty="0">
                <a:effectLst/>
                <a:latin typeface="Arial" charset="0"/>
                <a:cs typeface="Arial" charset="0"/>
              </a:rPr>
              <a:t>1. Прибавить 1</a:t>
            </a:r>
            <a:endParaRPr lang="ru-RU" sz="2400" dirty="0">
              <a:effectLst/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ru-RU" sz="2400" b="1" dirty="0">
                <a:effectLst/>
                <a:latin typeface="Arial" charset="0"/>
                <a:cs typeface="Arial" charset="0"/>
              </a:rPr>
              <a:t>2. Умножить на 2</a:t>
            </a:r>
            <a:endParaRPr lang="ru-RU" sz="2400" dirty="0">
              <a:effectLst/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ru-RU" sz="2400" dirty="0">
                <a:effectLst/>
                <a:latin typeface="Arial" charset="0"/>
                <a:cs typeface="Arial" charset="0"/>
              </a:rPr>
              <a:t>Программа для Вычислителя – </a:t>
            </a:r>
          </a:p>
          <a:p>
            <a:pPr marL="0" indent="0">
              <a:buFontTx/>
              <a:buNone/>
            </a:pPr>
            <a:r>
              <a:rPr lang="ru-RU" sz="2400" dirty="0">
                <a:effectLst/>
                <a:latin typeface="Arial" charset="0"/>
                <a:cs typeface="Arial" charset="0"/>
              </a:rPr>
              <a:t>это последовательность команд.</a:t>
            </a: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2200278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13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3213100"/>
            <a:ext cx="8229600" cy="15113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2800" b="1" dirty="0">
                <a:effectLst/>
                <a:latin typeface="Arial" charset="0"/>
                <a:cs typeface="Arial" charset="0"/>
              </a:rPr>
              <a:t>Сколько всего программ, преобразующих число 1 в 19?</a:t>
            </a:r>
          </a:p>
          <a:p>
            <a:pPr marL="0" indent="0">
              <a:buFontTx/>
              <a:buNone/>
            </a:pPr>
            <a:endParaRPr lang="ru-RU" sz="2800" dirty="0">
              <a:latin typeface="Garamond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33"/>
            <a:ext cx="2505075" cy="2295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68313" y="549275"/>
            <a:ext cx="345598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ru-RU" sz="2800" b="1">
                <a:latin typeface="Arial" charset="0"/>
              </a:rPr>
              <a:t>СКИ:</a:t>
            </a:r>
          </a:p>
          <a:p>
            <a:pPr eaLnBrk="1" hangingPunct="1"/>
            <a:r>
              <a:rPr kumimoji="0" lang="ru-RU" sz="2800" b="1">
                <a:latin typeface="Arial" charset="0"/>
              </a:rPr>
              <a:t>1. Прибавить 1</a:t>
            </a:r>
            <a:endParaRPr kumimoji="0" lang="ru-RU" sz="2800">
              <a:latin typeface="Arial" charset="0"/>
            </a:endParaRPr>
          </a:p>
          <a:p>
            <a:pPr eaLnBrk="1" hangingPunct="1"/>
            <a:r>
              <a:rPr kumimoji="0" lang="ru-RU" sz="2800" b="1">
                <a:latin typeface="Arial" charset="0"/>
              </a:rPr>
              <a:t>2. Умножить на 2</a:t>
            </a:r>
            <a:endParaRPr kumimoji="0" lang="ru-RU" sz="2800">
              <a:latin typeface="Arial" charset="0"/>
            </a:endParaRPr>
          </a:p>
          <a:p>
            <a:pPr eaLnBrk="1" hangingPunct="1"/>
            <a:endParaRPr kumimoji="0" lang="ru-RU" sz="180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31800" y="4868863"/>
            <a:ext cx="82296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b="1" dirty="0">
                <a:latin typeface="Arial" charset="0"/>
              </a:rPr>
              <a:t>Попробуем обойтись без дерева …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3555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39738" y="2565400"/>
            <a:ext cx="8229600" cy="1871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>
                <a:effectLst/>
                <a:latin typeface="Arial" charset="0"/>
                <a:cs typeface="Arial" charset="0"/>
              </a:rPr>
              <a:t>Для исходного числа существует только одна пустая программа, не содержащая ни одной команды, «преобразующая» исходное число в самого себя.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95288" y="476250"/>
            <a:ext cx="82296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800">
                <a:latin typeface="Arial" charset="0"/>
              </a:rPr>
              <a:t>Количество программ, с помощью которых исходное число можно преобразовать в некоторое число </a:t>
            </a:r>
            <a:r>
              <a:rPr lang="en-US" sz="2800" i="1">
                <a:latin typeface="Arial" charset="0"/>
              </a:rPr>
              <a:t>n</a:t>
            </a:r>
            <a:r>
              <a:rPr lang="ru-RU" sz="2800">
                <a:latin typeface="Arial" charset="0"/>
              </a:rPr>
              <a:t> будем рассматривать как функцию </a:t>
            </a:r>
            <a:r>
              <a:rPr lang="en-US" sz="2800" i="1">
                <a:latin typeface="Arial" charset="0"/>
              </a:rPr>
              <a:t>K</a:t>
            </a:r>
            <a:r>
              <a:rPr lang="ru-RU" sz="2800">
                <a:latin typeface="Arial" charset="0"/>
              </a:rPr>
              <a:t>(</a:t>
            </a:r>
            <a:r>
              <a:rPr lang="en-US" sz="2800" i="1">
                <a:latin typeface="Arial" charset="0"/>
              </a:rPr>
              <a:t>n</a:t>
            </a:r>
            <a:r>
              <a:rPr lang="ru-RU" sz="2800">
                <a:latin typeface="Arial" charset="0"/>
              </a:rPr>
              <a:t>).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kumimoji="0" lang="ru-RU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879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354013" y="476250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400">
                <a:latin typeface="Arial" charset="0"/>
              </a:rPr>
              <a:t>Любое число </a:t>
            </a:r>
            <a:r>
              <a:rPr lang="ru-RU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 &gt; 1 может быть получено командой «прибавить 1»  из числа </a:t>
            </a:r>
            <a:r>
              <a:rPr lang="ru-RU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 – 1.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400">
                <a:latin typeface="Arial" charset="0"/>
              </a:rPr>
              <a:t> Любое четное число </a:t>
            </a:r>
            <a:r>
              <a:rPr lang="ru-RU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 &gt; 1 может быть получено командой «умножить на 2»  из числа </a:t>
            </a:r>
            <a:r>
              <a:rPr lang="ru-RU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 /2.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400">
                <a:latin typeface="Arial" charset="0"/>
              </a:rPr>
              <a:t>При этом, каждая программа преобразования исходного числа к числам </a:t>
            </a:r>
            <a:r>
              <a:rPr lang="ru-RU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 – 1 и </a:t>
            </a:r>
            <a:r>
              <a:rPr lang="ru-RU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 /2 удлинится на одну команду и будет приводить к числу </a:t>
            </a:r>
            <a:r>
              <a:rPr lang="ru-RU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i="1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400" i="1">
                <a:latin typeface="Arial" charset="0"/>
              </a:rPr>
              <a:t>Получаем: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400" i="1">
                <a:latin typeface="Arial" charset="0"/>
              </a:rPr>
              <a:t>К</a:t>
            </a:r>
            <a:r>
              <a:rPr lang="ru-RU" sz="2400">
                <a:latin typeface="Arial" charset="0"/>
              </a:rPr>
              <a:t>(</a:t>
            </a:r>
            <a:r>
              <a:rPr lang="en-US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) = 1 при </a:t>
            </a:r>
            <a:r>
              <a:rPr lang="en-US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 = 1;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400" i="1">
                <a:latin typeface="Arial" charset="0"/>
              </a:rPr>
              <a:t>К</a:t>
            </a:r>
            <a:r>
              <a:rPr lang="ru-RU" sz="2400">
                <a:latin typeface="Arial" charset="0"/>
              </a:rPr>
              <a:t>(</a:t>
            </a:r>
            <a:r>
              <a:rPr lang="en-US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) = </a:t>
            </a:r>
            <a:r>
              <a:rPr lang="ru-RU" sz="2400" i="1">
                <a:latin typeface="Arial" charset="0"/>
              </a:rPr>
              <a:t>К</a:t>
            </a:r>
            <a:r>
              <a:rPr lang="ru-RU" sz="2400">
                <a:latin typeface="Arial" charset="0"/>
              </a:rPr>
              <a:t>(</a:t>
            </a:r>
            <a:r>
              <a:rPr lang="en-US" sz="2400" i="1">
                <a:latin typeface="Arial" charset="0"/>
              </a:rPr>
              <a:t>n</a:t>
            </a:r>
            <a:r>
              <a:rPr lang="en-US" sz="2400">
                <a:latin typeface="Arial" charset="0"/>
              </a:rPr>
              <a:t> </a:t>
            </a:r>
            <a:r>
              <a:rPr lang="ru-RU" sz="2400">
                <a:latin typeface="Arial" charset="0"/>
              </a:rPr>
              <a:t>– 1) + </a:t>
            </a:r>
            <a:r>
              <a:rPr lang="ru-RU" sz="2400" i="1">
                <a:latin typeface="Arial" charset="0"/>
              </a:rPr>
              <a:t>К</a:t>
            </a:r>
            <a:r>
              <a:rPr lang="ru-RU" sz="2400">
                <a:latin typeface="Arial" charset="0"/>
              </a:rPr>
              <a:t>(</a:t>
            </a:r>
            <a:r>
              <a:rPr lang="en-US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/2), если </a:t>
            </a:r>
            <a:r>
              <a:rPr lang="en-US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 четное;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400" i="1">
                <a:latin typeface="Arial" charset="0"/>
              </a:rPr>
              <a:t>К</a:t>
            </a:r>
            <a:r>
              <a:rPr lang="ru-RU" sz="2400">
                <a:latin typeface="Arial" charset="0"/>
              </a:rPr>
              <a:t>(</a:t>
            </a:r>
            <a:r>
              <a:rPr lang="en-US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) = </a:t>
            </a:r>
            <a:r>
              <a:rPr lang="ru-RU" sz="2400" i="1">
                <a:latin typeface="Arial" charset="0"/>
              </a:rPr>
              <a:t>К</a:t>
            </a:r>
            <a:r>
              <a:rPr lang="ru-RU" sz="2400">
                <a:latin typeface="Arial" charset="0"/>
              </a:rPr>
              <a:t>(</a:t>
            </a:r>
            <a:r>
              <a:rPr lang="en-US" sz="2400" i="1">
                <a:latin typeface="Arial" charset="0"/>
              </a:rPr>
              <a:t>n</a:t>
            </a:r>
            <a:r>
              <a:rPr lang="en-US" sz="2400">
                <a:latin typeface="Arial" charset="0"/>
              </a:rPr>
              <a:t> </a:t>
            </a:r>
            <a:r>
              <a:rPr lang="ru-RU" sz="2400">
                <a:latin typeface="Arial" charset="0"/>
              </a:rPr>
              <a:t>– 1), если </a:t>
            </a:r>
            <a:r>
              <a:rPr lang="en-US" sz="2400" i="1">
                <a:latin typeface="Arial" charset="0"/>
              </a:rPr>
              <a:t>n</a:t>
            </a:r>
            <a:r>
              <a:rPr lang="ru-RU" sz="2400">
                <a:latin typeface="Arial" charset="0"/>
              </a:rPr>
              <a:t> нечетное.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kumimoji="0" lang="ru-RU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811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2565400"/>
          <a:ext cx="7991479" cy="146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410"/>
                <a:gridCol w="762885"/>
                <a:gridCol w="799148"/>
                <a:gridCol w="799148"/>
                <a:gridCol w="799148"/>
                <a:gridCol w="799148"/>
                <a:gridCol w="799148"/>
                <a:gridCol w="799148"/>
                <a:gridCol w="799148"/>
                <a:gridCol w="799148"/>
              </a:tblGrid>
              <a:tr h="5180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</a:tr>
              <a:tr h="6297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K(n)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4149725"/>
          <a:ext cx="8640764" cy="114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76"/>
                <a:gridCol w="706972"/>
                <a:gridCol w="785524"/>
                <a:gridCol w="785524"/>
                <a:gridCol w="785524"/>
                <a:gridCol w="785524"/>
                <a:gridCol w="785524"/>
                <a:gridCol w="785524"/>
                <a:gridCol w="785524"/>
                <a:gridCol w="785524"/>
                <a:gridCol w="785524"/>
              </a:tblGrid>
              <a:tr h="5180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</a:tr>
              <a:tr h="6297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K(n)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7744" y="3068960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800" b="1" dirty="0"/>
              <a:t>2</a:t>
            </a:r>
            <a:endParaRPr kumimoji="0" lang="ru-RU" sz="28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59832" y="3140968"/>
            <a:ext cx="433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2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1275" y="3141663"/>
            <a:ext cx="433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4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3140968"/>
            <a:ext cx="433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>
                <a:solidFill>
                  <a:srgbClr val="000000"/>
                </a:solidFill>
              </a:rPr>
              <a:t>4</a:t>
            </a:r>
            <a:endParaRPr kumimoji="0" lang="ru-RU" sz="2400" b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35600" y="3152775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>
                <a:solidFill>
                  <a:srgbClr val="000000"/>
                </a:solidFill>
              </a:rPr>
              <a:t>6</a:t>
            </a:r>
            <a:endParaRPr kumimoji="0" lang="ru-RU" sz="2400" b="1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00788" y="3159125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19925" y="3127375"/>
            <a:ext cx="57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>
                <a:solidFill>
                  <a:srgbClr val="000000"/>
                </a:solidFill>
              </a:rPr>
              <a:t>10</a:t>
            </a:r>
            <a:endParaRPr kumimoji="0" lang="ru-RU" sz="2400" b="1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12360" y="3127375"/>
            <a:ext cx="50455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10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58888" y="472440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14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03513" y="472440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20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63938" y="473075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20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84663" y="4721225"/>
            <a:ext cx="57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26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97463" y="473075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26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67400" y="4721225"/>
            <a:ext cx="57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36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32588" y="4721225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36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85063" y="4721225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46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05800" y="4730750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46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23644" name="Прямоугольник 24"/>
          <p:cNvSpPr>
            <a:spLocks noChangeArrowheads="1"/>
          </p:cNvSpPr>
          <p:nvPr/>
        </p:nvSpPr>
        <p:spPr bwMode="auto">
          <a:xfrm>
            <a:off x="525463" y="333375"/>
            <a:ext cx="78628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) = 1 при 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 = 1;</a:t>
            </a:r>
          </a:p>
          <a:p>
            <a:pPr eaLnBrk="1" hangingPunct="1"/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) = </a:t>
            </a:r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en-US" sz="3200">
                <a:latin typeface="Arial" charset="0"/>
              </a:rPr>
              <a:t> </a:t>
            </a:r>
            <a:r>
              <a:rPr lang="ru-RU" sz="3200">
                <a:latin typeface="Arial" charset="0"/>
              </a:rPr>
              <a:t>– 1) + </a:t>
            </a:r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/2), если 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 четное;</a:t>
            </a:r>
          </a:p>
          <a:p>
            <a:pPr eaLnBrk="1" hangingPunct="1"/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) = </a:t>
            </a:r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en-US" sz="3200">
                <a:latin typeface="Arial" charset="0"/>
              </a:rPr>
              <a:t> </a:t>
            </a:r>
            <a:r>
              <a:rPr lang="ru-RU" sz="3200">
                <a:latin typeface="Arial" charset="0"/>
              </a:rPr>
              <a:t>– 1), если 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 нечетное.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97088" y="473075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>
                <a:solidFill>
                  <a:srgbClr val="000000"/>
                </a:solidFill>
              </a:rPr>
              <a:t>14</a:t>
            </a:r>
            <a:endParaRPr kumimoji="0" lang="ru-RU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294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связь?</a:t>
            </a:r>
          </a:p>
        </p:txBody>
      </p:sp>
      <p:pic>
        <p:nvPicPr>
          <p:cNvPr id="2457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" b="1987"/>
          <a:stretch>
            <a:fillRect/>
          </a:stretch>
        </p:blipFill>
        <p:spPr bwMode="auto">
          <a:xfrm>
            <a:off x="2771775" y="3284538"/>
            <a:ext cx="59912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 descr="Построение треугольника Серпинск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70038"/>
            <a:ext cx="70945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5876925"/>
            <a:ext cx="6445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ru-RU">
                <a:latin typeface="Calibri" charset="0"/>
              </a:rPr>
              <a:t>Рекурсия</a:t>
            </a:r>
          </a:p>
        </p:txBody>
      </p:sp>
    </p:spTree>
    <p:extLst>
      <p:ext uri="{BB962C8B-B14F-4D97-AF65-F5344CB8AC3E}">
        <p14:creationId xmlns:p14="http://schemas.microsoft.com/office/powerpoint/2010/main" val="22949540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Ханойская башня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57212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3346" y="436510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 1 пирамидка с дисками разного размера, и еще 2 пустые пирамидки. Надо переместить диски с одной пирамидки на другую. Перекладывать можно только по одному диску за ход. Складывать диски можно только меньший на больший.</a:t>
            </a:r>
            <a:br>
              <a:rPr lang="ru-RU" dirty="0"/>
            </a:br>
            <a:r>
              <a:rPr lang="ru-RU" dirty="0" smtClean="0"/>
              <a:t>Какое минимальное количество ходов необходимо для того, чтобы переместить всю пирамидку с 1-го диска на 2-й?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3941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30458"/>
            <a:ext cx="5760640" cy="3865446"/>
          </a:xfrm>
        </p:spPr>
      </p:pic>
    </p:spTree>
    <p:extLst>
      <p:ext uri="{BB962C8B-B14F-4D97-AF65-F5344CB8AC3E}">
        <p14:creationId xmlns:p14="http://schemas.microsoft.com/office/powerpoint/2010/main" val="25220320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гуманитариев …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Изображение 5" descr="Снимок экрана 2017-04-06 в 21.10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"/>
          <a:stretch/>
        </p:blipFill>
        <p:spPr>
          <a:xfrm>
            <a:off x="251520" y="1712696"/>
            <a:ext cx="8636000" cy="42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89871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020372" cy="548640"/>
          </a:xfrm>
        </p:spPr>
        <p:txBody>
          <a:bodyPr/>
          <a:lstStyle/>
          <a:p>
            <a:pPr algn="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ПООП Среднего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7876356" cy="492066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ru-RU" sz="2400" dirty="0">
                <a:latin typeface="Calibri" panose="020F0502020204030204" pitchFamily="34" charset="0"/>
              </a:rPr>
              <a:t>Результаты базового уровня </a:t>
            </a:r>
            <a:r>
              <a:rPr lang="ru-RU" sz="2400" b="0" dirty="0">
                <a:latin typeface="Calibri" panose="020F0502020204030204" pitchFamily="34" charset="0"/>
              </a:rPr>
              <a:t>ориентированы на общую функциональную грамотность, получение компетентностей для повседневной жизни и общего развития </a:t>
            </a:r>
            <a:endParaRPr lang="ru-RU" sz="24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>
                <a:latin typeface="Calibri" panose="020F0502020204030204" pitchFamily="34" charset="0"/>
              </a:rPr>
              <a:t>Понимание предмета, ключевых вопросов и основных составляющих элементов изучаемой предметной области, что обеспечивается не за счёт заучивания определений и правил, а посредством моделирования и постановки основных вопросов культуры, характерных для данной предметной области </a:t>
            </a:r>
            <a:endParaRPr lang="ru-RU" sz="24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Calibri" panose="020F0502020204030204" pitchFamily="34" charset="0"/>
              </a:rPr>
              <a:t>Умение </a:t>
            </a:r>
            <a:r>
              <a:rPr lang="ru-RU" sz="2400" b="0" dirty="0">
                <a:latin typeface="Calibri" panose="020F0502020204030204" pitchFamily="34" charset="0"/>
              </a:rPr>
              <a:t>решать основные практические задачи, характерные для использования методов и инструментария данной предметной области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Calibri" panose="020F0502020204030204" pitchFamily="34" charset="0"/>
              </a:rPr>
              <a:t>Осознание </a:t>
            </a:r>
            <a:r>
              <a:rPr lang="ru-RU" sz="2400" b="0" dirty="0">
                <a:latin typeface="Calibri" panose="020F0502020204030204" pitchFamily="34" charset="0"/>
              </a:rPr>
              <a:t>рамок изучаемой предметной области, ограниченности методов и инструментов, типичных связей с некоторыми другими областями знания </a:t>
            </a:r>
            <a:endParaRPr lang="ru-RU" sz="2400" b="0" dirty="0" smtClean="0"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3366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903000"/>
          </a:xfrm>
        </p:spPr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Динамическое программирование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4958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sz="2800" dirty="0">
                <a:effectLst/>
                <a:latin typeface="Arial" charset="0"/>
                <a:cs typeface="Arial" charset="0"/>
              </a:rPr>
              <a:t>Динамическое программирование – это способ решения сложных задач путем сведения их к более простым задачам того же типа</a:t>
            </a:r>
          </a:p>
          <a:p>
            <a:pPr marL="0" indent="0"/>
            <a:r>
              <a:rPr lang="ru-RU" sz="2800" dirty="0">
                <a:effectLst/>
                <a:latin typeface="Arial" charset="0"/>
                <a:cs typeface="Arial" charset="0"/>
              </a:rPr>
              <a:t>С помощью динамического программирования решаются задачи, которые требуют полного перебор вариантов:</a:t>
            </a:r>
          </a:p>
          <a:p>
            <a:pPr lvl="1"/>
            <a:r>
              <a:rPr lang="ru-RU" sz="2400" dirty="0">
                <a:effectLst/>
                <a:latin typeface="Arial" charset="0"/>
              </a:rPr>
              <a:t>«подсчитайте количество вариантов…»</a:t>
            </a:r>
          </a:p>
          <a:p>
            <a:pPr lvl="1"/>
            <a:r>
              <a:rPr lang="ru-RU" sz="2400" dirty="0">
                <a:effectLst/>
                <a:latin typeface="Arial" charset="0"/>
              </a:rPr>
              <a:t>«как оптимально распределить…»</a:t>
            </a:r>
          </a:p>
          <a:p>
            <a:pPr lvl="1"/>
            <a:r>
              <a:rPr lang="ru-RU" sz="2400" dirty="0">
                <a:effectLst/>
                <a:latin typeface="Arial" charset="0"/>
              </a:rPr>
              <a:t>«найдите оптимальный маршрут…»</a:t>
            </a:r>
          </a:p>
          <a:p>
            <a:endParaRPr kumimoji="0"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214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5248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321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7-04-06 в 21.42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86800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Изображение 3" descr="Снимок экрана 2017-04-06 в 21.42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2736"/>
            <a:ext cx="8534400" cy="113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3846259"/>
              </p:ext>
            </p:extLst>
          </p:nvPr>
        </p:nvGraphicFramePr>
        <p:xfrm>
          <a:off x="179512" y="2026702"/>
          <a:ext cx="8964488" cy="500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59737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Список, очередь, стек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Изображение 3" descr="Очеред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9923"/>
            <a:ext cx="4536505" cy="243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Изображение 4" descr="Сте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92790"/>
            <a:ext cx="5220072" cy="192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0756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Кратчайший путь в графе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Изображение 3" descr="Снимок экрана 2017-04-06 в 21.5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96752"/>
            <a:ext cx="8597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59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Игр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817367"/>
          </a:xfrm>
          <a:prstGeom prst="rect">
            <a:avLst/>
          </a:prstGeo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теорией игр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562802"/>
      </p:ext>
    </p:extLst>
  </p:cSld>
  <p:clrMapOvr>
    <a:masterClrMapping/>
  </p:clrMapOvr>
  <p:transition spd="slow">
    <p:wedg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7-04-06 в 22.1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16317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Изображение 2" descr="Снимок экрана 2017-04-06 в 22.17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466952" cy="322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Изображение 3" descr="Снимок экрана 2017-04-06 в 22.18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12" y="2924944"/>
            <a:ext cx="4822676" cy="231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662608"/>
      </p:ext>
    </p:extLst>
  </p:cSld>
  <p:clrMapOvr>
    <a:masterClrMapping/>
  </p:clrMapOvr>
  <p:transition spd="slow">
    <p:wedg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89644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36050"/>
      </p:ext>
    </p:extLst>
  </p:cSld>
  <p:clrMapOvr>
    <a:masterClrMapping/>
  </p:clrMapOvr>
  <p:transition spd="slow">
    <p:wedg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7-04-06 в 22.23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32856"/>
            <a:ext cx="65405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Изображение 1" descr="Снимок экрана 2017-04-06 в 22.23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64" y="3429000"/>
            <a:ext cx="2260600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Изображение 3" descr="Снимок экрана 2017-04-06 в 22.22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66675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050207"/>
      </p:ext>
    </p:extLst>
  </p:cSld>
  <p:clrMapOvr>
    <a:masterClrMapping/>
  </p:clrMapOvr>
  <p:transition spd="slow">
    <p:wedg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7-04-06 в 22.2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9" y="2132856"/>
            <a:ext cx="8327079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Изображение 2" descr="Снимок экрана 2017-04-06 в 22.2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49839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741676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7588324" cy="5472608"/>
          </a:xfrm>
        </p:spPr>
        <p:txBody>
          <a:bodyPr>
            <a:normAutofit/>
          </a:bodyPr>
          <a:lstStyle/>
          <a:p>
            <a:pPr marL="0" indent="0"/>
            <a:r>
              <a:rPr lang="ru-RU" sz="2000" b="0" dirty="0"/>
              <a:t>Базовый уровень изучения информатики рекомендуется для следующих профилей:</a:t>
            </a:r>
          </a:p>
          <a:p>
            <a:pPr lvl="0">
              <a:buFont typeface="Arial"/>
              <a:buChar char="•"/>
            </a:pPr>
            <a:r>
              <a:rPr lang="ru-RU" sz="2000" i="1" dirty="0"/>
              <a:t>естественно-научный профиль</a:t>
            </a:r>
            <a:r>
              <a:rPr lang="ru-RU" sz="2000" b="0" dirty="0"/>
              <a:t>, ориентирующий учащихся на такие сферы деятельности, как медицина, биотехнологии, химия, физика и др.;</a:t>
            </a:r>
          </a:p>
          <a:p>
            <a:pPr lvl="0">
              <a:buFont typeface="Arial"/>
              <a:buChar char="•"/>
            </a:pPr>
            <a:r>
              <a:rPr lang="ru-RU" sz="2000" i="1" dirty="0"/>
              <a:t>социально-экономический профиль</a:t>
            </a:r>
            <a:r>
              <a:rPr lang="ru-RU" sz="2000" b="0" dirty="0"/>
              <a:t>, ориентирующий учащихся на профессии, связанные с социальной сферой, финансами и экономикой, с обработкой информации, с такими сферами деятельности, как управление, предпринимательство, работа с финансами и др.;</a:t>
            </a:r>
          </a:p>
          <a:p>
            <a:pPr lvl="0">
              <a:buFont typeface="Arial"/>
              <a:buChar char="•"/>
            </a:pPr>
            <a:r>
              <a:rPr lang="ru-RU" sz="2000" i="1" dirty="0"/>
              <a:t>универсальный профиль</a:t>
            </a:r>
            <a:r>
              <a:rPr lang="ru-RU" sz="2000" b="0" dirty="0"/>
              <a:t>, ориентированный, в первую очередь, на обучающихся, чей выбор «не вписывается» в рамки четко заданных профилей. Он позволяет ограничиться базовым уровнем изучения учебных предметов, однако ученик также может выбрать учебные предметы на углубленном уровне.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0185266"/>
      </p:ext>
    </p:extLst>
  </p:cSld>
  <p:clrMapOvr>
    <a:masterClrMapping/>
  </p:clrMapOvr>
  <p:transition spd="slow">
    <p:wedg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6" y="2276872"/>
            <a:ext cx="84963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126842"/>
      </p:ext>
    </p:extLst>
  </p:cSld>
  <p:clrMapOvr>
    <a:masterClrMapping/>
  </p:clrMapOvr>
  <p:transition spd="slow">
    <p:wedg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7-04-06 в 22.3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74986" cy="1512168"/>
          </a:xfrm>
          <a:prstGeom prst="rect">
            <a:avLst/>
          </a:prstGeom>
        </p:spPr>
      </p:pic>
      <p:pic>
        <p:nvPicPr>
          <p:cNvPr id="4" name="Изображение 3" descr="Снимок экрана 2017-04-06 в 22.34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9" y="1628800"/>
            <a:ext cx="8769769" cy="2736304"/>
          </a:xfrm>
          <a:prstGeom prst="rect">
            <a:avLst/>
          </a:prstGeom>
        </p:spPr>
      </p:pic>
      <p:pic>
        <p:nvPicPr>
          <p:cNvPr id="5" name="Изображение 4" descr="Снимок экрана 2017-04-06 в 22.34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330433"/>
            <a:ext cx="9103911" cy="15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38606"/>
      </p:ext>
    </p:extLst>
  </p:cSld>
  <p:clrMapOvr>
    <a:masterClrMapping/>
  </p:clrMapOvr>
  <p:transition spd="slow">
    <p:wedg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7-04-06 в 22.3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8640"/>
            <a:ext cx="8750300" cy="56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6467"/>
      </p:ext>
    </p:extLst>
  </p:cSld>
  <p:clrMapOvr>
    <a:masterClrMapping/>
  </p:clrMapOvr>
  <p:transition spd="slow">
    <p:wedg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7-04-06 в 22.3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6637955" cy="3713667"/>
          </a:xfrm>
          <a:prstGeom prst="rect">
            <a:avLst/>
          </a:prstGeom>
        </p:spPr>
      </p:pic>
      <p:pic>
        <p:nvPicPr>
          <p:cNvPr id="3" name="Изображение 2" descr="Снимок экрана 2017-04-06 в 22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2604"/>
            <a:ext cx="822960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058855"/>
      </p:ext>
    </p:extLst>
  </p:cSld>
  <p:clrMapOvr>
    <a:masterClrMapping/>
  </p:clrMapOvr>
  <p:transition spd="slow">
    <p:wedg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7-04-06 в 22.4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333500"/>
            <a:ext cx="8280400" cy="41783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право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179004"/>
      </p:ext>
    </p:extLst>
  </p:cSld>
  <p:clrMapOvr>
    <a:masterClrMapping/>
  </p:clrMapOvr>
  <p:transition spd="slow">
    <p:wedg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нормы использования ПО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Снимок экрана 2017-04-06 в 22.45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" b="815"/>
          <a:stretch>
            <a:fillRect/>
          </a:stretch>
        </p:blipFill>
        <p:spPr>
          <a:xfrm>
            <a:off x="354952" y="1100628"/>
            <a:ext cx="8393512" cy="4848652"/>
          </a:xfrm>
        </p:spPr>
      </p:pic>
    </p:spTree>
    <p:extLst>
      <p:ext uri="{BB962C8B-B14F-4D97-AF65-F5344CB8AC3E}">
        <p14:creationId xmlns:p14="http://schemas.microsoft.com/office/powerpoint/2010/main" val="1729829421"/>
      </p:ext>
    </p:extLst>
  </p:cSld>
  <p:clrMapOvr>
    <a:masterClrMapping/>
  </p:clrMapOvr>
  <p:transition spd="slow">
    <p:wedg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7-04-06 в 22.4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32656"/>
            <a:ext cx="8191500" cy="2120900"/>
          </a:xfrm>
          <a:prstGeom prst="rect">
            <a:avLst/>
          </a:prstGeom>
        </p:spPr>
      </p:pic>
      <p:pic>
        <p:nvPicPr>
          <p:cNvPr id="5" name="Изображение 4" descr="Снимок экрана 2017-04-06 в 22.46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3200"/>
            <a:ext cx="8128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1251"/>
      </p:ext>
    </p:extLst>
  </p:cSld>
  <p:clrMapOvr>
    <a:masterClrMapping/>
  </p:clrMapOvr>
  <p:transition spd="slow">
    <p:wedg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0" y="190500"/>
            <a:ext cx="6364907" cy="440967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91" y="2538213"/>
            <a:ext cx="5050631" cy="389572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9114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3" y="152400"/>
            <a:ext cx="6234825" cy="498786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341" y="2900363"/>
            <a:ext cx="4707731" cy="322897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53812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0" y="142876"/>
            <a:ext cx="5157788" cy="5781675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3438525"/>
            <a:ext cx="4872038" cy="30099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19416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" lvl="1" indent="0">
              <a:buNone/>
            </a:pPr>
            <a:r>
              <a:rPr lang="ru-RU" sz="2400" dirty="0"/>
              <a:t>Основная цель изучения учебного предмета «Информатика» на базовом уровне среднего общего образования – обеспечение дальнейшего развития информационных компетенций выпускника, его готовности к жизни в условиях развивающегося информационного общества и возрастающей конкуренции на рынке труда. </a:t>
            </a:r>
          </a:p>
        </p:txBody>
      </p:sp>
    </p:spTree>
    <p:extLst>
      <p:ext uri="{BB962C8B-B14F-4D97-AF65-F5344CB8AC3E}">
        <p14:creationId xmlns:p14="http://schemas.microsoft.com/office/powerpoint/2010/main" val="139402700"/>
      </p:ext>
    </p:extLst>
  </p:cSld>
  <p:clrMapOvr>
    <a:masterClrMapping/>
  </p:clrMapOvr>
  <p:transition spd="slow">
    <p:wedg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9" y="103529"/>
            <a:ext cx="6385704" cy="395901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27" y="830697"/>
            <a:ext cx="4491321" cy="5865378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97499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8" y="76200"/>
            <a:ext cx="5222081" cy="615315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23963"/>
            <a:ext cx="5157788" cy="524827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3290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4" y="200025"/>
            <a:ext cx="6424883" cy="370896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478" y="2638425"/>
            <a:ext cx="5713654" cy="401955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26372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21" y="111096"/>
            <a:ext cx="7002911" cy="216382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20" y="3528597"/>
            <a:ext cx="7454112" cy="1091028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1723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8" y="211242"/>
            <a:ext cx="6044999" cy="4496512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955" y="649748"/>
            <a:ext cx="4807744" cy="36195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93" y="3418319"/>
            <a:ext cx="5022056" cy="329565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29150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3" y="158721"/>
            <a:ext cx="6332851" cy="411395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019" y="2605088"/>
            <a:ext cx="5200650" cy="381952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56482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1" y="180975"/>
            <a:ext cx="6059003" cy="4118984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90" y="2240468"/>
            <a:ext cx="5272088" cy="393382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1527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66725"/>
            <a:ext cx="4986338" cy="38100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56" y="0"/>
            <a:ext cx="5186363" cy="65913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48149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можем еще?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5107781" cy="454342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34578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можем еще?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085975"/>
            <a:ext cx="5114925" cy="371475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60622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427984" y="243536"/>
            <a:ext cx="4644008" cy="6137792"/>
          </a:xfrm>
          <a:noFill/>
        </p:spPr>
        <p:txBody>
          <a:bodyPr>
            <a:noAutofit/>
          </a:bodyPr>
          <a:lstStyle/>
          <a:p>
            <a:pPr marL="0" indent="0">
              <a:buFont typeface="Wingdings" charset="0"/>
              <a:buNone/>
            </a:pPr>
            <a:r>
              <a:rPr lang="ru-RU" sz="2200" b="0" dirty="0">
                <a:latin typeface="Calibri" panose="020F0502020204030204" pitchFamily="34" charset="0"/>
                <a:cs typeface="Arial" charset="0"/>
              </a:rPr>
              <a:t>Методы информатики «проникают во все области знания – естественные и гуманитарные. Изучение информатики в школе на высоком уровне важно будет не только специалистам, которые будут создавать новые информационные технологии, но и медикам и биологам, физикам и филологам, историкам и философам, будущим руководителям предприятий и политикам, представителям всех областей знаний».</a:t>
            </a:r>
          </a:p>
          <a:p>
            <a:pPr marL="0" indent="0" algn="r">
              <a:buFont typeface="Wingdings" charset="0"/>
              <a:buNone/>
            </a:pPr>
            <a:r>
              <a:rPr lang="ru-RU" sz="2200" b="0" i="1" dirty="0">
                <a:latin typeface="Calibri" panose="020F0502020204030204" pitchFamily="34" charset="0"/>
                <a:cs typeface="Arial" charset="0"/>
              </a:rPr>
              <a:t>В.А. Садовничий </a:t>
            </a:r>
          </a:p>
        </p:txBody>
      </p:sp>
      <p:pic>
        <p:nvPicPr>
          <p:cNvPr id="5124" name="Picture 4" descr="http://youngscience.ru/dyn_images/expose/big8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1776"/>
            <a:ext cx="272209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424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можем еще?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97" y="1843088"/>
            <a:ext cx="5036344" cy="218122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75" y="3243263"/>
            <a:ext cx="5100638" cy="319087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01731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можем еще?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80728"/>
            <a:ext cx="5136356" cy="43815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92040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тоже есть резерв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7" y="1861186"/>
            <a:ext cx="5064919" cy="416242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635" y="3529013"/>
            <a:ext cx="5022056" cy="204787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0810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тоже есть резерв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85" y="1196752"/>
            <a:ext cx="4686300" cy="32385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85" y="5144244"/>
            <a:ext cx="4264819" cy="8382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516" y="1844824"/>
            <a:ext cx="4672013" cy="36195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56194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тоже есть резерв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14" y="1340768"/>
            <a:ext cx="6704154" cy="4455598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10561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3600" b="0" dirty="0" smtClean="0">
                <a:latin typeface="Calibri" panose="020F0502020204030204" pitchFamily="34" charset="0"/>
              </a:rPr>
              <a:t>У курса информатики основной школы есть хороший резерв прочности – его надо использовать!</a:t>
            </a:r>
            <a:endParaRPr lang="ru-RU" sz="3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108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УМК</a:t>
            </a:r>
            <a:endParaRPr lang="ru-RU" sz="2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760996"/>
              </p:ext>
            </p:extLst>
          </p:nvPr>
        </p:nvGraphicFramePr>
        <p:xfrm>
          <a:off x="880681" y="1124744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229200"/>
            <a:ext cx="8136904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+ дополнительные учебные пособия для учеников/учителей для углубленного изучения отдельных тем курса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9231788"/>
      </p:ext>
    </p:extLst>
  </p:cSld>
  <p:clrMapOvr>
    <a:masterClrMapping/>
  </p:clrMapOvr>
  <p:transition spd="slow">
    <p:wedg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2192"/>
            <a:ext cx="3089658" cy="432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096345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1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874838" y="5529263"/>
            <a:ext cx="500062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http://metodist.lbz.ru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778"/>
          <a:stretch/>
        </p:blipFill>
        <p:spPr bwMode="auto">
          <a:xfrm>
            <a:off x="356616" y="620688"/>
            <a:ext cx="8449056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483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3453</TotalTime>
  <Words>2856</Words>
  <Application>Microsoft Office PowerPoint</Application>
  <PresentationFormat>Экран (4:3)</PresentationFormat>
  <Paragraphs>610</Paragraphs>
  <Slides>98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111" baseType="lpstr">
      <vt:lpstr>Arial</vt:lpstr>
      <vt:lpstr>Calibri</vt:lpstr>
      <vt:lpstr>Comic Sans MS</vt:lpstr>
      <vt:lpstr>Franklin Gothic Book</vt:lpstr>
      <vt:lpstr>Franklin Gothic Medium</vt:lpstr>
      <vt:lpstr>Garamond</vt:lpstr>
      <vt:lpstr>Georgia</vt:lpstr>
      <vt:lpstr>Symbol</vt:lpstr>
      <vt:lpstr>Times New Roman</vt:lpstr>
      <vt:lpstr>Trebuchet MS</vt:lpstr>
      <vt:lpstr>Tunga</vt:lpstr>
      <vt:lpstr>Wingdings</vt:lpstr>
      <vt:lpstr>Углы</vt:lpstr>
      <vt:lpstr>   О базовом уровне изучения информатики в старшей школе     </vt:lpstr>
      <vt:lpstr>Информатика по ФГОС</vt:lpstr>
      <vt:lpstr>Принцип дидактической спирали</vt:lpstr>
      <vt:lpstr>Информатика в 10-11 классах обеспечивает</vt:lpstr>
      <vt:lpstr>ПООП Среднего общего образования</vt:lpstr>
      <vt:lpstr>ПООП Среднего общего образования</vt:lpstr>
      <vt:lpstr>Презентация PowerPoint</vt:lpstr>
      <vt:lpstr>Презентация PowerPoint</vt:lpstr>
      <vt:lpstr>Презентация PowerPoint</vt:lpstr>
      <vt:lpstr>Идеи учебника базового уровня</vt:lpstr>
      <vt:lpstr>Планируемые результаты</vt:lpstr>
      <vt:lpstr>Выпускник научится …</vt:lpstr>
      <vt:lpstr>Выпускник получит возможность научиться …</vt:lpstr>
      <vt:lpstr>Методология построения результатов</vt:lpstr>
      <vt:lpstr>Идеи учебника базового уровня</vt:lpstr>
      <vt:lpstr>ПООП ООО. Содержание ИнформатикИ </vt:lpstr>
      <vt:lpstr>ПООП СОО. Содержание ИнформатикИ </vt:lpstr>
      <vt:lpstr>Преемственность</vt:lpstr>
      <vt:lpstr>Презентация PowerPoint</vt:lpstr>
      <vt:lpstr>Презентация PowerPoint</vt:lpstr>
      <vt:lpstr>Презентация PowerPoint</vt:lpstr>
      <vt:lpstr>Вещество, энергия, информация – основа современной научной картины мира </vt:lpstr>
      <vt:lpstr>Информационная культура</vt:lpstr>
      <vt:lpstr>Основные составляющие информационной культуры:  </vt:lpstr>
      <vt:lpstr>Этапы работы с информацией</vt:lpstr>
      <vt:lpstr>Ромашка Блума</vt:lpstr>
      <vt:lpstr>Кластер</vt:lpstr>
      <vt:lpstr>Интеллект-карта</vt:lpstr>
      <vt:lpstr>Денотатный граф</vt:lpstr>
      <vt:lpstr>Презентация PowerPoint</vt:lpstr>
      <vt:lpstr>Принципы Неймана-Лебедева</vt:lpstr>
      <vt:lpstr>Презентация PowerPoint</vt:lpstr>
      <vt:lpstr>Алгоритм Хаффмана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автоматизации процесса создания документа</vt:lpstr>
      <vt:lpstr>Объекты компьютерной графики</vt:lpstr>
      <vt:lpstr>Кривые Безье</vt:lpstr>
      <vt:lpstr>Кривые Безье</vt:lpstr>
      <vt:lpstr>Алгоритм сжатия RLE</vt:lpstr>
      <vt:lpstr>Алгоритм сжатия RLE</vt:lpstr>
      <vt:lpstr>Этапы создания презентации</vt:lpstr>
      <vt:lpstr>Цветовой 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Вычислитель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связь?</vt:lpstr>
      <vt:lpstr>Ханойская башня</vt:lpstr>
      <vt:lpstr>Презентация PowerPoint</vt:lpstr>
      <vt:lpstr>Для гуманитариев …</vt:lpstr>
      <vt:lpstr>Динамическое программирование</vt:lpstr>
      <vt:lpstr>Презентация PowerPoint</vt:lpstr>
      <vt:lpstr>Презентация PowerPoint</vt:lpstr>
      <vt:lpstr>Список, очередь, стек</vt:lpstr>
      <vt:lpstr>Кратчайший путь в графе</vt:lpstr>
      <vt:lpstr>Знакомство с теорией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Информационное право</vt:lpstr>
      <vt:lpstr>Правовые нормы использования 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можем еще?</vt:lpstr>
      <vt:lpstr>Что можем еще?</vt:lpstr>
      <vt:lpstr>Что можем еще?</vt:lpstr>
      <vt:lpstr>Что можем еще?</vt:lpstr>
      <vt:lpstr>Здесь тоже есть резерв</vt:lpstr>
      <vt:lpstr>Здесь тоже есть резерв</vt:lpstr>
      <vt:lpstr>Здесь тоже есть резерв</vt:lpstr>
      <vt:lpstr>Презентация PowerPoint</vt:lpstr>
      <vt:lpstr>Состав УМК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akulll</cp:lastModifiedBy>
  <cp:revision>165</cp:revision>
  <dcterms:created xsi:type="dcterms:W3CDTF">2015-08-18T08:19:31Z</dcterms:created>
  <dcterms:modified xsi:type="dcterms:W3CDTF">2017-04-07T03:51:40Z</dcterms:modified>
</cp:coreProperties>
</file>